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ink/ink1.xml" ContentType="application/inkml+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 id="2147484213" r:id="rId5"/>
    <p:sldMasterId id="2147484287" r:id="rId6"/>
    <p:sldMasterId id="2147484294" r:id="rId7"/>
    <p:sldMasterId id="2147484301" r:id="rId8"/>
    <p:sldMasterId id="2147484308" r:id="rId9"/>
    <p:sldMasterId id="2147484315" r:id="rId10"/>
    <p:sldMasterId id="2147484322" r:id="rId11"/>
  </p:sldMasterIdLst>
  <p:notesMasterIdLst>
    <p:notesMasterId r:id="rId37"/>
  </p:notesMasterIdLst>
  <p:handoutMasterIdLst>
    <p:handoutMasterId r:id="rId38"/>
  </p:handoutMasterIdLst>
  <p:sldIdLst>
    <p:sldId id="1217" r:id="rId12"/>
    <p:sldId id="397" r:id="rId13"/>
    <p:sldId id="1218" r:id="rId14"/>
    <p:sldId id="1198" r:id="rId15"/>
    <p:sldId id="1206" r:id="rId16"/>
    <p:sldId id="1203" r:id="rId17"/>
    <p:sldId id="1200" r:id="rId18"/>
    <p:sldId id="1204" r:id="rId19"/>
    <p:sldId id="1205" r:id="rId20"/>
    <p:sldId id="1207" r:id="rId21"/>
    <p:sldId id="1223" r:id="rId22"/>
    <p:sldId id="1208" r:id="rId23"/>
    <p:sldId id="1209" r:id="rId24"/>
    <p:sldId id="1215" r:id="rId25"/>
    <p:sldId id="1210" r:id="rId26"/>
    <p:sldId id="1211" r:id="rId27"/>
    <p:sldId id="1212" r:id="rId28"/>
    <p:sldId id="1213" r:id="rId29"/>
    <p:sldId id="1214" r:id="rId30"/>
    <p:sldId id="1202" r:id="rId31"/>
    <p:sldId id="398" r:id="rId32"/>
    <p:sldId id="1219" r:id="rId33"/>
    <p:sldId id="1220" r:id="rId34"/>
    <p:sldId id="1221" r:id="rId35"/>
    <p:sldId id="1224" r:id="rId36"/>
  </p:sldIdLst>
  <p:sldSz cx="12193588"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78E29939-B279-46F9-A91C-415B53FBA5FA}">
          <p14:sldIdLst/>
        </p14:section>
        <p14:section name="Cover image" id="{AB42AA97-EA62-4829-B6B4-65A09DC7E602}">
          <p14:sldIdLst/>
        </p14:section>
        <p14:section name="Divider" id="{D66726AA-6C08-433F-9394-6A9F98F23C96}">
          <p14:sldIdLst>
            <p14:sldId id="1217"/>
            <p14:sldId id="397"/>
            <p14:sldId id="1218"/>
            <p14:sldId id="1198"/>
            <p14:sldId id="1206"/>
            <p14:sldId id="1203"/>
            <p14:sldId id="1200"/>
            <p14:sldId id="1204"/>
            <p14:sldId id="1205"/>
            <p14:sldId id="1207"/>
            <p14:sldId id="1223"/>
            <p14:sldId id="1208"/>
            <p14:sldId id="1209"/>
            <p14:sldId id="1215"/>
            <p14:sldId id="1210"/>
            <p14:sldId id="1211"/>
            <p14:sldId id="1212"/>
            <p14:sldId id="1213"/>
            <p14:sldId id="1214"/>
            <p14:sldId id="1202"/>
            <p14:sldId id="398"/>
            <p14:sldId id="1219"/>
            <p14:sldId id="1220"/>
            <p14:sldId id="1221"/>
            <p14:sldId id="1224"/>
          </p14:sldIdLst>
        </p14:section>
        <p14:section name="Agenda" id="{B2619803-3228-45BB-8E02-07AAC4160148}">
          <p14:sldIdLst/>
        </p14:section>
        <p14:section name="Content" id="{C3FBC7CB-F034-4316-8AEF-520C9C07ED3B}">
          <p14:sldIdLst/>
        </p14:section>
        <p14:section name="Thank You" id="{82325A74-F7BC-554D-8E96-DB6B46BC6C27}">
          <p14:sldIdLst/>
        </p14:section>
        <p14:section name="Compass" id="{1058561D-E3E4-9741-94C0-0386B50F8C39}">
          <p14:sldIdLst/>
        </p14:section>
        <p14:section name="Example Slides" id="{6461C246-3280-4257-BD1B-22B6376791C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C01916-055E-FC27-BF91-85699CB0E2DD}" name="Syed Sattar" initials="SS" userId="acfc8406224dfb6b"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stúdio gibraltar" initials="eg" lastIdx="1" clrIdx="0">
    <p:extLst>
      <p:ext uri="{19B8F6BF-5375-455C-9EA6-DF929625EA0E}">
        <p15:presenceInfo xmlns:p15="http://schemas.microsoft.com/office/powerpoint/2012/main" userId="299350f79abfbd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AA"/>
    <a:srgbClr val="B3BDC4"/>
    <a:srgbClr val="5F1681"/>
    <a:srgbClr val="087D00"/>
    <a:srgbClr val="0B2176"/>
    <a:srgbClr val="A2AABD"/>
    <a:srgbClr val="EAEEF1"/>
    <a:srgbClr val="F3F7FA"/>
    <a:srgbClr val="B3BEC4"/>
    <a:srgbClr val="EFF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65363-EEBB-483C-8346-31EE93E28CD2}" v="29" dt="2025-01-22T16:28:16.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76891" autoAdjust="0"/>
  </p:normalViewPr>
  <p:slideViewPr>
    <p:cSldViewPr snapToGrid="0" showGuides="1">
      <p:cViewPr varScale="1">
        <p:scale>
          <a:sx n="49" d="100"/>
          <a:sy n="49" d="100"/>
        </p:scale>
        <p:origin x="1384"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121" d="100"/>
          <a:sy n="121" d="100"/>
        </p:scale>
        <p:origin x="405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commentAuthors" Target="commentAuthors.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handoutMaster" Target="handoutMasters/handoutMaster1.xml"/><Relationship Id="rId46" Type="http://schemas.microsoft.com/office/2018/10/relationships/authors" Target="authors.xml"/><Relationship Id="rId20" Type="http://schemas.openxmlformats.org/officeDocument/2006/relationships/slide" Target="slides/slide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jaz, Khalid" userId="e70f3842-5c04-413f-96d7-a7755f3ccfc8" providerId="ADAL" clId="{18065363-EEBB-483C-8346-31EE93E28CD2}"/>
    <pc:docChg chg="undo redo custSel addSld modSld">
      <pc:chgData name="Ijaz, Khalid" userId="e70f3842-5c04-413f-96d7-a7755f3ccfc8" providerId="ADAL" clId="{18065363-EEBB-483C-8346-31EE93E28CD2}" dt="2025-01-22T16:29:45.391" v="1818" actId="208"/>
      <pc:docMkLst>
        <pc:docMk/>
      </pc:docMkLst>
      <pc:sldChg chg="addSp modSp">
        <pc:chgData name="Ijaz, Khalid" userId="e70f3842-5c04-413f-96d7-a7755f3ccfc8" providerId="ADAL" clId="{18065363-EEBB-483C-8346-31EE93E28CD2}" dt="2025-01-21T14:39:15.988" v="1679"/>
        <pc:sldMkLst>
          <pc:docMk/>
          <pc:sldMk cId="3138294831" sldId="397"/>
        </pc:sldMkLst>
        <pc:spChg chg="add mod">
          <ac:chgData name="Ijaz, Khalid" userId="e70f3842-5c04-413f-96d7-a7755f3ccfc8" providerId="ADAL" clId="{18065363-EEBB-483C-8346-31EE93E28CD2}" dt="2025-01-21T14:39:15.988" v="1679"/>
          <ac:spMkLst>
            <pc:docMk/>
            <pc:sldMk cId="3138294831" sldId="397"/>
            <ac:spMk id="3" creationId="{4A4956F0-E013-40E8-53DA-380D170CF2E4}"/>
          </ac:spMkLst>
        </pc:spChg>
      </pc:sldChg>
      <pc:sldChg chg="addSp delSp modSp mod">
        <pc:chgData name="Ijaz, Khalid" userId="e70f3842-5c04-413f-96d7-a7755f3ccfc8" providerId="ADAL" clId="{18065363-EEBB-483C-8346-31EE93E28CD2}" dt="2025-01-22T16:29:45.391" v="1818" actId="208"/>
        <pc:sldMkLst>
          <pc:docMk/>
          <pc:sldMk cId="3799608623" sldId="398"/>
        </pc:sldMkLst>
        <pc:spChg chg="add mod">
          <ac:chgData name="Ijaz, Khalid" userId="e70f3842-5c04-413f-96d7-a7755f3ccfc8" providerId="ADAL" clId="{18065363-EEBB-483C-8346-31EE93E28CD2}" dt="2025-01-21T14:41:20.046" v="1702" actId="1076"/>
          <ac:spMkLst>
            <pc:docMk/>
            <pc:sldMk cId="3799608623" sldId="398"/>
            <ac:spMk id="5" creationId="{13CD0EE8-C5DD-6BDF-B877-B76C2C3D2905}"/>
          </ac:spMkLst>
        </pc:spChg>
        <pc:spChg chg="del">
          <ac:chgData name="Ijaz, Khalid" userId="e70f3842-5c04-413f-96d7-a7755f3ccfc8" providerId="ADAL" clId="{18065363-EEBB-483C-8346-31EE93E28CD2}" dt="2025-01-21T14:41:13.684" v="1701" actId="478"/>
          <ac:spMkLst>
            <pc:docMk/>
            <pc:sldMk cId="3799608623" sldId="398"/>
            <ac:spMk id="7" creationId="{93989585-7ECD-7450-734C-8BBBA9EEDE9F}"/>
          </ac:spMkLst>
        </pc:spChg>
        <pc:spChg chg="add mod">
          <ac:chgData name="Ijaz, Khalid" userId="e70f3842-5c04-413f-96d7-a7755f3ccfc8" providerId="ADAL" clId="{18065363-EEBB-483C-8346-31EE93E28CD2}" dt="2025-01-22T16:29:45.391" v="1818" actId="208"/>
          <ac:spMkLst>
            <pc:docMk/>
            <pc:sldMk cId="3799608623" sldId="398"/>
            <ac:spMk id="8" creationId="{0C308E82-6CDC-3017-F1C8-963F0151C2F4}"/>
          </ac:spMkLst>
        </pc:spChg>
      </pc:sldChg>
      <pc:sldChg chg="addSp modSp mod modNotesTx">
        <pc:chgData name="Ijaz, Khalid" userId="e70f3842-5c04-413f-96d7-a7755f3ccfc8" providerId="ADAL" clId="{18065363-EEBB-483C-8346-31EE93E28CD2}" dt="2025-01-21T14:39:27.948" v="1681"/>
        <pc:sldMkLst>
          <pc:docMk/>
          <pc:sldMk cId="3012970474" sldId="1198"/>
        </pc:sldMkLst>
        <pc:spChg chg="add mod">
          <ac:chgData name="Ijaz, Khalid" userId="e70f3842-5c04-413f-96d7-a7755f3ccfc8" providerId="ADAL" clId="{18065363-EEBB-483C-8346-31EE93E28CD2}" dt="2025-01-21T14:39:27.948" v="1681"/>
          <ac:spMkLst>
            <pc:docMk/>
            <pc:sldMk cId="3012970474" sldId="1198"/>
            <ac:spMk id="2" creationId="{2AD8C398-7A39-0055-BC1A-790634203F2F}"/>
          </ac:spMkLst>
        </pc:spChg>
        <pc:spChg chg="mod">
          <ac:chgData name="Ijaz, Khalid" userId="e70f3842-5c04-413f-96d7-a7755f3ccfc8" providerId="ADAL" clId="{18065363-EEBB-483C-8346-31EE93E28CD2}" dt="2025-01-17T21:39:01.062" v="1645" actId="20577"/>
          <ac:spMkLst>
            <pc:docMk/>
            <pc:sldMk cId="3012970474" sldId="1198"/>
            <ac:spMk id="9" creationId="{F6C7940E-364E-A422-FB97-1FA62FAACB62}"/>
          </ac:spMkLst>
        </pc:spChg>
      </pc:sldChg>
      <pc:sldChg chg="addSp modSp mod modShow">
        <pc:chgData name="Ijaz, Khalid" userId="e70f3842-5c04-413f-96d7-a7755f3ccfc8" providerId="ADAL" clId="{18065363-EEBB-483C-8346-31EE93E28CD2}" dt="2025-01-21T14:40:00.232" v="1686"/>
        <pc:sldMkLst>
          <pc:docMk/>
          <pc:sldMk cId="577735047" sldId="1200"/>
        </pc:sldMkLst>
        <pc:spChg chg="add mod">
          <ac:chgData name="Ijaz, Khalid" userId="e70f3842-5c04-413f-96d7-a7755f3ccfc8" providerId="ADAL" clId="{18065363-EEBB-483C-8346-31EE93E28CD2}" dt="2025-01-21T14:40:00.232" v="1686"/>
          <ac:spMkLst>
            <pc:docMk/>
            <pc:sldMk cId="577735047" sldId="1200"/>
            <ac:spMk id="5" creationId="{92AD3E9D-DBD3-D2E8-DA51-8F10D1A80CBA}"/>
          </ac:spMkLst>
        </pc:spChg>
        <pc:spChg chg="mod">
          <ac:chgData name="Ijaz, Khalid" userId="e70f3842-5c04-413f-96d7-a7755f3ccfc8" providerId="ADAL" clId="{18065363-EEBB-483C-8346-31EE93E28CD2}" dt="2025-01-21T14:39:58.394" v="1685" actId="1076"/>
          <ac:spMkLst>
            <pc:docMk/>
            <pc:sldMk cId="577735047" sldId="1200"/>
            <ac:spMk id="12" creationId="{8345E2E3-3647-095A-2E92-05A601FCEBA4}"/>
          </ac:spMkLst>
        </pc:spChg>
      </pc:sldChg>
      <pc:sldChg chg="addSp modSp modNotesTx">
        <pc:chgData name="Ijaz, Khalid" userId="e70f3842-5c04-413f-96d7-a7755f3ccfc8" providerId="ADAL" clId="{18065363-EEBB-483C-8346-31EE93E28CD2}" dt="2025-01-21T14:41:00.938" v="1699"/>
        <pc:sldMkLst>
          <pc:docMk/>
          <pc:sldMk cId="885929177" sldId="1202"/>
        </pc:sldMkLst>
        <pc:spChg chg="add mod">
          <ac:chgData name="Ijaz, Khalid" userId="e70f3842-5c04-413f-96d7-a7755f3ccfc8" providerId="ADAL" clId="{18065363-EEBB-483C-8346-31EE93E28CD2}" dt="2025-01-21T14:41:00.938" v="1699"/>
          <ac:spMkLst>
            <pc:docMk/>
            <pc:sldMk cId="885929177" sldId="1202"/>
            <ac:spMk id="4" creationId="{E7B24F58-C20C-FC41-5BC9-1F71FB446630}"/>
          </ac:spMkLst>
        </pc:spChg>
      </pc:sldChg>
      <pc:sldChg chg="addSp modSp mod modNotesTx">
        <pc:chgData name="Ijaz, Khalid" userId="e70f3842-5c04-413f-96d7-a7755f3ccfc8" providerId="ADAL" clId="{18065363-EEBB-483C-8346-31EE93E28CD2}" dt="2025-01-22T15:58:29.707" v="1739" actId="1076"/>
        <pc:sldMkLst>
          <pc:docMk/>
          <pc:sldMk cId="3113051786" sldId="1203"/>
        </pc:sldMkLst>
        <pc:spChg chg="add mod">
          <ac:chgData name="Ijaz, Khalid" userId="e70f3842-5c04-413f-96d7-a7755f3ccfc8" providerId="ADAL" clId="{18065363-EEBB-483C-8346-31EE93E28CD2}" dt="2025-01-21T14:39:38.510" v="1683"/>
          <ac:spMkLst>
            <pc:docMk/>
            <pc:sldMk cId="3113051786" sldId="1203"/>
            <ac:spMk id="2" creationId="{EEA77B95-524E-9C3A-7471-9A3CDB83CA0D}"/>
          </ac:spMkLst>
        </pc:spChg>
        <pc:spChg chg="add mod">
          <ac:chgData name="Ijaz, Khalid" userId="e70f3842-5c04-413f-96d7-a7755f3ccfc8" providerId="ADAL" clId="{18065363-EEBB-483C-8346-31EE93E28CD2}" dt="2025-01-22T15:58:29.707" v="1739" actId="1076"/>
          <ac:spMkLst>
            <pc:docMk/>
            <pc:sldMk cId="3113051786" sldId="1203"/>
            <ac:spMk id="4" creationId="{413AD762-F612-DB4C-45A4-F736584280A5}"/>
          </ac:spMkLst>
        </pc:spChg>
        <pc:spChg chg="mod">
          <ac:chgData name="Ijaz, Khalid" userId="e70f3842-5c04-413f-96d7-a7755f3ccfc8" providerId="ADAL" clId="{18065363-EEBB-483C-8346-31EE93E28CD2}" dt="2025-01-21T14:39:45.874" v="1684" actId="1076"/>
          <ac:spMkLst>
            <pc:docMk/>
            <pc:sldMk cId="3113051786" sldId="1203"/>
            <ac:spMk id="12" creationId="{B3A0F0F1-4698-6598-F242-109B300A6F44}"/>
          </ac:spMkLst>
        </pc:spChg>
      </pc:sldChg>
      <pc:sldChg chg="addSp modSp modNotesTx">
        <pc:chgData name="Ijaz, Khalid" userId="e70f3842-5c04-413f-96d7-a7755f3ccfc8" providerId="ADAL" clId="{18065363-EEBB-483C-8346-31EE93E28CD2}" dt="2025-01-21T14:40:04.974" v="1687"/>
        <pc:sldMkLst>
          <pc:docMk/>
          <pc:sldMk cId="797843441" sldId="1204"/>
        </pc:sldMkLst>
        <pc:spChg chg="add mod">
          <ac:chgData name="Ijaz, Khalid" userId="e70f3842-5c04-413f-96d7-a7755f3ccfc8" providerId="ADAL" clId="{18065363-EEBB-483C-8346-31EE93E28CD2}" dt="2025-01-21T14:40:04.974" v="1687"/>
          <ac:spMkLst>
            <pc:docMk/>
            <pc:sldMk cId="797843441" sldId="1204"/>
            <ac:spMk id="2" creationId="{A29C61F4-37C3-D1BD-83AB-2CF2854AB5D4}"/>
          </ac:spMkLst>
        </pc:spChg>
      </pc:sldChg>
      <pc:sldChg chg="addSp modSp mod modNotesTx">
        <pc:chgData name="Ijaz, Khalid" userId="e70f3842-5c04-413f-96d7-a7755f3ccfc8" providerId="ADAL" clId="{18065363-EEBB-483C-8346-31EE93E28CD2}" dt="2025-01-22T16:01:25.774" v="1745" actId="1076"/>
        <pc:sldMkLst>
          <pc:docMk/>
          <pc:sldMk cId="442813833" sldId="1205"/>
        </pc:sldMkLst>
        <pc:spChg chg="add mod">
          <ac:chgData name="Ijaz, Khalid" userId="e70f3842-5c04-413f-96d7-a7755f3ccfc8" providerId="ADAL" clId="{18065363-EEBB-483C-8346-31EE93E28CD2}" dt="2025-01-21T14:40:08.451" v="1688"/>
          <ac:spMkLst>
            <pc:docMk/>
            <pc:sldMk cId="442813833" sldId="1205"/>
            <ac:spMk id="2" creationId="{69B2616A-A8A8-3CA0-5090-D58B6A6C1868}"/>
          </ac:spMkLst>
        </pc:spChg>
        <pc:picChg chg="mod">
          <ac:chgData name="Ijaz, Khalid" userId="e70f3842-5c04-413f-96d7-a7755f3ccfc8" providerId="ADAL" clId="{18065363-EEBB-483C-8346-31EE93E28CD2}" dt="2025-01-22T16:01:25.774" v="1745" actId="1076"/>
          <ac:picMkLst>
            <pc:docMk/>
            <pc:sldMk cId="442813833" sldId="1205"/>
            <ac:picMk id="4" creationId="{78255847-6D46-2171-AD30-63E2E2A45F80}"/>
          </ac:picMkLst>
        </pc:picChg>
      </pc:sldChg>
      <pc:sldChg chg="addSp modSp mod">
        <pc:chgData name="Ijaz, Khalid" userId="e70f3842-5c04-413f-96d7-a7755f3ccfc8" providerId="ADAL" clId="{18065363-EEBB-483C-8346-31EE93E28CD2}" dt="2025-01-21T14:39:33.742" v="1682"/>
        <pc:sldMkLst>
          <pc:docMk/>
          <pc:sldMk cId="4235065804" sldId="1206"/>
        </pc:sldMkLst>
        <pc:spChg chg="mod">
          <ac:chgData name="Ijaz, Khalid" userId="e70f3842-5c04-413f-96d7-a7755f3ccfc8" providerId="ADAL" clId="{18065363-EEBB-483C-8346-31EE93E28CD2}" dt="2025-01-17T15:43:47.862" v="353" actId="20577"/>
          <ac:spMkLst>
            <pc:docMk/>
            <pc:sldMk cId="4235065804" sldId="1206"/>
            <ac:spMk id="2" creationId="{B81F523D-C80F-0638-4F86-69B024C7CB4D}"/>
          </ac:spMkLst>
        </pc:spChg>
        <pc:spChg chg="add mod">
          <ac:chgData name="Ijaz, Khalid" userId="e70f3842-5c04-413f-96d7-a7755f3ccfc8" providerId="ADAL" clId="{18065363-EEBB-483C-8346-31EE93E28CD2}" dt="2025-01-21T14:39:33.742" v="1682"/>
          <ac:spMkLst>
            <pc:docMk/>
            <pc:sldMk cId="4235065804" sldId="1206"/>
            <ac:spMk id="4" creationId="{B17931F6-FD10-A714-11BC-EF21332C6544}"/>
          </ac:spMkLst>
        </pc:spChg>
        <pc:spChg chg="mod">
          <ac:chgData name="Ijaz, Khalid" userId="e70f3842-5c04-413f-96d7-a7755f3ccfc8" providerId="ADAL" clId="{18065363-EEBB-483C-8346-31EE93E28CD2}" dt="2025-01-17T19:37:34.772" v="685" actId="13926"/>
          <ac:spMkLst>
            <pc:docMk/>
            <pc:sldMk cId="4235065804" sldId="1206"/>
            <ac:spMk id="12" creationId="{6589BF1C-9528-B362-1470-19C1C611F6BD}"/>
          </ac:spMkLst>
        </pc:spChg>
      </pc:sldChg>
      <pc:sldChg chg="addSp modSp">
        <pc:chgData name="Ijaz, Khalid" userId="e70f3842-5c04-413f-96d7-a7755f3ccfc8" providerId="ADAL" clId="{18065363-EEBB-483C-8346-31EE93E28CD2}" dt="2025-01-21T14:40:12.221" v="1689"/>
        <pc:sldMkLst>
          <pc:docMk/>
          <pc:sldMk cId="3911249564" sldId="1207"/>
        </pc:sldMkLst>
        <pc:spChg chg="add mod">
          <ac:chgData name="Ijaz, Khalid" userId="e70f3842-5c04-413f-96d7-a7755f3ccfc8" providerId="ADAL" clId="{18065363-EEBB-483C-8346-31EE93E28CD2}" dt="2025-01-21T14:40:12.221" v="1689"/>
          <ac:spMkLst>
            <pc:docMk/>
            <pc:sldMk cId="3911249564" sldId="1207"/>
            <ac:spMk id="2" creationId="{3F040047-7B48-2711-4AD1-A08C32609FF0}"/>
          </ac:spMkLst>
        </pc:spChg>
      </pc:sldChg>
      <pc:sldChg chg="addSp modSp mod modNotesTx">
        <pc:chgData name="Ijaz, Khalid" userId="e70f3842-5c04-413f-96d7-a7755f3ccfc8" providerId="ADAL" clId="{18065363-EEBB-483C-8346-31EE93E28CD2}" dt="2025-01-22T16:21:42.606" v="1813" actId="20577"/>
        <pc:sldMkLst>
          <pc:docMk/>
          <pc:sldMk cId="3323058467" sldId="1208"/>
        </pc:sldMkLst>
        <pc:spChg chg="add mod">
          <ac:chgData name="Ijaz, Khalid" userId="e70f3842-5c04-413f-96d7-a7755f3ccfc8" providerId="ADAL" clId="{18065363-EEBB-483C-8346-31EE93E28CD2}" dt="2025-01-21T14:40:23.423" v="1691"/>
          <ac:spMkLst>
            <pc:docMk/>
            <pc:sldMk cId="3323058467" sldId="1208"/>
            <ac:spMk id="3" creationId="{41CFC236-BAC2-9643-67D9-32BE1374216A}"/>
          </ac:spMkLst>
        </pc:spChg>
        <pc:spChg chg="mod">
          <ac:chgData name="Ijaz, Khalid" userId="e70f3842-5c04-413f-96d7-a7755f3ccfc8" providerId="ADAL" clId="{18065363-EEBB-483C-8346-31EE93E28CD2}" dt="2025-01-21T14:25:44.443" v="1675" actId="13926"/>
          <ac:spMkLst>
            <pc:docMk/>
            <pc:sldMk cId="3323058467" sldId="1208"/>
            <ac:spMk id="41" creationId="{DCA956C0-7ABE-AB66-2A43-1C17AE487B96}"/>
          </ac:spMkLst>
        </pc:spChg>
      </pc:sldChg>
      <pc:sldChg chg="addSp delSp modSp mod">
        <pc:chgData name="Ijaz, Khalid" userId="e70f3842-5c04-413f-96d7-a7755f3ccfc8" providerId="ADAL" clId="{18065363-EEBB-483C-8346-31EE93E28CD2}" dt="2025-01-21T14:40:27.304" v="1692"/>
        <pc:sldMkLst>
          <pc:docMk/>
          <pc:sldMk cId="1135573639" sldId="1209"/>
        </pc:sldMkLst>
        <pc:spChg chg="add mod">
          <ac:chgData name="Ijaz, Khalid" userId="e70f3842-5c04-413f-96d7-a7755f3ccfc8" providerId="ADAL" clId="{18065363-EEBB-483C-8346-31EE93E28CD2}" dt="2025-01-21T14:40:27.304" v="1692"/>
          <ac:spMkLst>
            <pc:docMk/>
            <pc:sldMk cId="1135573639" sldId="1209"/>
            <ac:spMk id="5" creationId="{74C554B4-0274-0B0F-BA00-1FEDF3701724}"/>
          </ac:spMkLst>
        </pc:spChg>
        <pc:spChg chg="del">
          <ac:chgData name="Ijaz, Khalid" userId="e70f3842-5c04-413f-96d7-a7755f3ccfc8" providerId="ADAL" clId="{18065363-EEBB-483C-8346-31EE93E28CD2}" dt="2025-01-21T14:38:40.516" v="1678" actId="478"/>
          <ac:spMkLst>
            <pc:docMk/>
            <pc:sldMk cId="1135573639" sldId="1209"/>
            <ac:spMk id="10" creationId="{3978C18E-54F1-D47D-0D21-54BFCF0E64BA}"/>
          </ac:spMkLst>
        </pc:spChg>
      </pc:sldChg>
      <pc:sldChg chg="addSp modSp modNotesTx">
        <pc:chgData name="Ijaz, Khalid" userId="e70f3842-5c04-413f-96d7-a7755f3ccfc8" providerId="ADAL" clId="{18065363-EEBB-483C-8346-31EE93E28CD2}" dt="2025-01-21T14:40:37.059" v="1694"/>
        <pc:sldMkLst>
          <pc:docMk/>
          <pc:sldMk cId="43493200" sldId="1210"/>
        </pc:sldMkLst>
        <pc:spChg chg="add mod">
          <ac:chgData name="Ijaz, Khalid" userId="e70f3842-5c04-413f-96d7-a7755f3ccfc8" providerId="ADAL" clId="{18065363-EEBB-483C-8346-31EE93E28CD2}" dt="2025-01-21T14:40:37.059" v="1694"/>
          <ac:spMkLst>
            <pc:docMk/>
            <pc:sldMk cId="43493200" sldId="1210"/>
            <ac:spMk id="4" creationId="{F8FBFAAA-6C80-6874-9B94-CF994E88B007}"/>
          </ac:spMkLst>
        </pc:spChg>
      </pc:sldChg>
      <pc:sldChg chg="addSp modSp modNotesTx">
        <pc:chgData name="Ijaz, Khalid" userId="e70f3842-5c04-413f-96d7-a7755f3ccfc8" providerId="ADAL" clId="{18065363-EEBB-483C-8346-31EE93E28CD2}" dt="2025-01-21T14:40:40.180" v="1695"/>
        <pc:sldMkLst>
          <pc:docMk/>
          <pc:sldMk cId="2217135816" sldId="1211"/>
        </pc:sldMkLst>
        <pc:spChg chg="add mod">
          <ac:chgData name="Ijaz, Khalid" userId="e70f3842-5c04-413f-96d7-a7755f3ccfc8" providerId="ADAL" clId="{18065363-EEBB-483C-8346-31EE93E28CD2}" dt="2025-01-21T14:40:40.180" v="1695"/>
          <ac:spMkLst>
            <pc:docMk/>
            <pc:sldMk cId="2217135816" sldId="1211"/>
            <ac:spMk id="4" creationId="{B6D528FA-F042-98B4-208A-EDAE7B7563A7}"/>
          </ac:spMkLst>
        </pc:spChg>
      </pc:sldChg>
      <pc:sldChg chg="addSp modSp mod">
        <pc:chgData name="Ijaz, Khalid" userId="e70f3842-5c04-413f-96d7-a7755f3ccfc8" providerId="ADAL" clId="{18065363-EEBB-483C-8346-31EE93E28CD2}" dt="2025-01-21T14:40:45.838" v="1696"/>
        <pc:sldMkLst>
          <pc:docMk/>
          <pc:sldMk cId="2412521407" sldId="1212"/>
        </pc:sldMkLst>
        <pc:spChg chg="add mod">
          <ac:chgData name="Ijaz, Khalid" userId="e70f3842-5c04-413f-96d7-a7755f3ccfc8" providerId="ADAL" clId="{18065363-EEBB-483C-8346-31EE93E28CD2}" dt="2025-01-21T14:40:45.838" v="1696"/>
          <ac:spMkLst>
            <pc:docMk/>
            <pc:sldMk cId="2412521407" sldId="1212"/>
            <ac:spMk id="4" creationId="{F840A604-9DC6-2F6B-D56D-0936C2ACBD77}"/>
          </ac:spMkLst>
        </pc:spChg>
        <pc:spChg chg="mod">
          <ac:chgData name="Ijaz, Khalid" userId="e70f3842-5c04-413f-96d7-a7755f3ccfc8" providerId="ADAL" clId="{18065363-EEBB-483C-8346-31EE93E28CD2}" dt="2025-01-21T14:29:35.685" v="1676" actId="13926"/>
          <ac:spMkLst>
            <pc:docMk/>
            <pc:sldMk cId="2412521407" sldId="1212"/>
            <ac:spMk id="7" creationId="{7EC3EA1A-821E-D4F5-EFAC-91BF46FB2C6C}"/>
          </ac:spMkLst>
        </pc:spChg>
      </pc:sldChg>
      <pc:sldChg chg="addSp modSp mod">
        <pc:chgData name="Ijaz, Khalid" userId="e70f3842-5c04-413f-96d7-a7755f3ccfc8" providerId="ADAL" clId="{18065363-EEBB-483C-8346-31EE93E28CD2}" dt="2025-01-21T14:40:50.294" v="1697"/>
        <pc:sldMkLst>
          <pc:docMk/>
          <pc:sldMk cId="3953178956" sldId="1213"/>
        </pc:sldMkLst>
        <pc:spChg chg="add mod">
          <ac:chgData name="Ijaz, Khalid" userId="e70f3842-5c04-413f-96d7-a7755f3ccfc8" providerId="ADAL" clId="{18065363-EEBB-483C-8346-31EE93E28CD2}" dt="2025-01-21T14:40:50.294" v="1697"/>
          <ac:spMkLst>
            <pc:docMk/>
            <pc:sldMk cId="3953178956" sldId="1213"/>
            <ac:spMk id="3" creationId="{10C117B7-11C4-F255-30F5-6D6D66097615}"/>
          </ac:spMkLst>
        </pc:spChg>
        <pc:spChg chg="mod">
          <ac:chgData name="Ijaz, Khalid" userId="e70f3842-5c04-413f-96d7-a7755f3ccfc8" providerId="ADAL" clId="{18065363-EEBB-483C-8346-31EE93E28CD2}" dt="2025-01-21T14:30:55.589" v="1677" actId="13926"/>
          <ac:spMkLst>
            <pc:docMk/>
            <pc:sldMk cId="3953178956" sldId="1213"/>
            <ac:spMk id="7" creationId="{069042E0-E70B-C6EE-4268-CE539F2F8B57}"/>
          </ac:spMkLst>
        </pc:spChg>
      </pc:sldChg>
      <pc:sldChg chg="addSp modSp mod">
        <pc:chgData name="Ijaz, Khalid" userId="e70f3842-5c04-413f-96d7-a7755f3ccfc8" providerId="ADAL" clId="{18065363-EEBB-483C-8346-31EE93E28CD2}" dt="2025-01-21T14:40:56.005" v="1698"/>
        <pc:sldMkLst>
          <pc:docMk/>
          <pc:sldMk cId="2724592777" sldId="1214"/>
        </pc:sldMkLst>
        <pc:spChg chg="add mod">
          <ac:chgData name="Ijaz, Khalid" userId="e70f3842-5c04-413f-96d7-a7755f3ccfc8" providerId="ADAL" clId="{18065363-EEBB-483C-8346-31EE93E28CD2}" dt="2025-01-21T14:40:56.005" v="1698"/>
          <ac:spMkLst>
            <pc:docMk/>
            <pc:sldMk cId="2724592777" sldId="1214"/>
            <ac:spMk id="3" creationId="{0436709B-5D6E-952B-0E23-257372C403D0}"/>
          </ac:spMkLst>
        </pc:spChg>
        <pc:spChg chg="mod">
          <ac:chgData name="Ijaz, Khalid" userId="e70f3842-5c04-413f-96d7-a7755f3ccfc8" providerId="ADAL" clId="{18065363-EEBB-483C-8346-31EE93E28CD2}" dt="2025-01-17T20:00:51.876" v="1444" actId="13926"/>
          <ac:spMkLst>
            <pc:docMk/>
            <pc:sldMk cId="2724592777" sldId="1214"/>
            <ac:spMk id="7" creationId="{2FCD6147-F3AE-F4A9-2E96-C6369B87AE75}"/>
          </ac:spMkLst>
        </pc:spChg>
      </pc:sldChg>
      <pc:sldChg chg="addSp modSp mod modShow">
        <pc:chgData name="Ijaz, Khalid" userId="e70f3842-5c04-413f-96d7-a7755f3ccfc8" providerId="ADAL" clId="{18065363-EEBB-483C-8346-31EE93E28CD2}" dt="2025-01-21T14:40:29.718" v="1693"/>
        <pc:sldMkLst>
          <pc:docMk/>
          <pc:sldMk cId="3030370998" sldId="1215"/>
        </pc:sldMkLst>
        <pc:spChg chg="add mod">
          <ac:chgData name="Ijaz, Khalid" userId="e70f3842-5c04-413f-96d7-a7755f3ccfc8" providerId="ADAL" clId="{18065363-EEBB-483C-8346-31EE93E28CD2}" dt="2025-01-21T14:40:29.718" v="1693"/>
          <ac:spMkLst>
            <pc:docMk/>
            <pc:sldMk cId="3030370998" sldId="1215"/>
            <ac:spMk id="2" creationId="{860DF3E1-2A3F-F72F-F96A-6ACFACA09B8A}"/>
          </ac:spMkLst>
        </pc:spChg>
      </pc:sldChg>
      <pc:sldChg chg="modSp mod">
        <pc:chgData name="Ijaz, Khalid" userId="e70f3842-5c04-413f-96d7-a7755f3ccfc8" providerId="ADAL" clId="{18065363-EEBB-483C-8346-31EE93E28CD2}" dt="2025-01-22T16:01:14.134" v="1743" actId="120"/>
        <pc:sldMkLst>
          <pc:docMk/>
          <pc:sldMk cId="1419309629" sldId="1217"/>
        </pc:sldMkLst>
        <pc:spChg chg="mod">
          <ac:chgData name="Ijaz, Khalid" userId="e70f3842-5c04-413f-96d7-a7755f3ccfc8" providerId="ADAL" clId="{18065363-EEBB-483C-8346-31EE93E28CD2}" dt="2025-01-22T16:01:14.134" v="1743" actId="120"/>
          <ac:spMkLst>
            <pc:docMk/>
            <pc:sldMk cId="1419309629" sldId="1217"/>
            <ac:spMk id="6" creationId="{C83BDAB8-2926-BF92-E3E1-C07350273556}"/>
          </ac:spMkLst>
        </pc:spChg>
      </pc:sldChg>
      <pc:sldChg chg="addSp modSp modNotesTx">
        <pc:chgData name="Ijaz, Khalid" userId="e70f3842-5c04-413f-96d7-a7755f3ccfc8" providerId="ADAL" clId="{18065363-EEBB-483C-8346-31EE93E28CD2}" dt="2025-01-21T14:39:24.445" v="1680"/>
        <pc:sldMkLst>
          <pc:docMk/>
          <pc:sldMk cId="3647117539" sldId="1218"/>
        </pc:sldMkLst>
        <pc:spChg chg="add mod">
          <ac:chgData name="Ijaz, Khalid" userId="e70f3842-5c04-413f-96d7-a7755f3ccfc8" providerId="ADAL" clId="{18065363-EEBB-483C-8346-31EE93E28CD2}" dt="2025-01-21T14:39:24.445" v="1680"/>
          <ac:spMkLst>
            <pc:docMk/>
            <pc:sldMk cId="3647117539" sldId="1218"/>
            <ac:spMk id="4" creationId="{A78C1FE0-A6D7-02AA-0BD0-96DCED83D3A0}"/>
          </ac:spMkLst>
        </pc:spChg>
      </pc:sldChg>
      <pc:sldChg chg="addSp delSp modSp mod">
        <pc:chgData name="Ijaz, Khalid" userId="e70f3842-5c04-413f-96d7-a7755f3ccfc8" providerId="ADAL" clId="{18065363-EEBB-483C-8346-31EE93E28CD2}" dt="2025-01-21T14:41:30.423" v="1704"/>
        <pc:sldMkLst>
          <pc:docMk/>
          <pc:sldMk cId="1558565651" sldId="1219"/>
        </pc:sldMkLst>
        <pc:spChg chg="del">
          <ac:chgData name="Ijaz, Khalid" userId="e70f3842-5c04-413f-96d7-a7755f3ccfc8" providerId="ADAL" clId="{18065363-EEBB-483C-8346-31EE93E28CD2}" dt="2025-01-21T14:41:28.392" v="1703" actId="478"/>
          <ac:spMkLst>
            <pc:docMk/>
            <pc:sldMk cId="1558565651" sldId="1219"/>
            <ac:spMk id="2" creationId="{195F3A23-7ABD-57EA-E19E-CA8B83189B9D}"/>
          </ac:spMkLst>
        </pc:spChg>
        <pc:spChg chg="add mod">
          <ac:chgData name="Ijaz, Khalid" userId="e70f3842-5c04-413f-96d7-a7755f3ccfc8" providerId="ADAL" clId="{18065363-EEBB-483C-8346-31EE93E28CD2}" dt="2025-01-21T14:41:30.423" v="1704"/>
          <ac:spMkLst>
            <pc:docMk/>
            <pc:sldMk cId="1558565651" sldId="1219"/>
            <ac:spMk id="3" creationId="{C712BD0F-AD4D-4788-BD5D-9249269E44F1}"/>
          </ac:spMkLst>
        </pc:spChg>
      </pc:sldChg>
      <pc:sldChg chg="addSp delSp modSp mod">
        <pc:chgData name="Ijaz, Khalid" userId="e70f3842-5c04-413f-96d7-a7755f3ccfc8" providerId="ADAL" clId="{18065363-EEBB-483C-8346-31EE93E28CD2}" dt="2025-01-21T14:42:13.376" v="1706"/>
        <pc:sldMkLst>
          <pc:docMk/>
          <pc:sldMk cId="1203366003" sldId="1220"/>
        </pc:sldMkLst>
        <pc:spChg chg="del">
          <ac:chgData name="Ijaz, Khalid" userId="e70f3842-5c04-413f-96d7-a7755f3ccfc8" providerId="ADAL" clId="{18065363-EEBB-483C-8346-31EE93E28CD2}" dt="2025-01-21T14:42:11.275" v="1705" actId="478"/>
          <ac:spMkLst>
            <pc:docMk/>
            <pc:sldMk cId="1203366003" sldId="1220"/>
            <ac:spMk id="3" creationId="{790CF6CE-E85C-FFE6-5135-4E0E0ADA79D4}"/>
          </ac:spMkLst>
        </pc:spChg>
        <pc:spChg chg="add mod">
          <ac:chgData name="Ijaz, Khalid" userId="e70f3842-5c04-413f-96d7-a7755f3ccfc8" providerId="ADAL" clId="{18065363-EEBB-483C-8346-31EE93E28CD2}" dt="2025-01-21T14:42:13.376" v="1706"/>
          <ac:spMkLst>
            <pc:docMk/>
            <pc:sldMk cId="1203366003" sldId="1220"/>
            <ac:spMk id="5" creationId="{623A9553-4CB6-3AC0-2FDD-036F422C3FDF}"/>
          </ac:spMkLst>
        </pc:spChg>
      </pc:sldChg>
      <pc:sldChg chg="addSp modSp mod">
        <pc:chgData name="Ijaz, Khalid" userId="e70f3842-5c04-413f-96d7-a7755f3ccfc8" providerId="ADAL" clId="{18065363-EEBB-483C-8346-31EE93E28CD2}" dt="2025-01-21T14:44:07.633" v="1728" actId="20577"/>
        <pc:sldMkLst>
          <pc:docMk/>
          <pc:sldMk cId="712100172" sldId="1221"/>
        </pc:sldMkLst>
        <pc:spChg chg="mod">
          <ac:chgData name="Ijaz, Khalid" userId="e70f3842-5c04-413f-96d7-a7755f3ccfc8" providerId="ADAL" clId="{18065363-EEBB-483C-8346-31EE93E28CD2}" dt="2025-01-21T14:44:07.633" v="1728" actId="20577"/>
          <ac:spMkLst>
            <pc:docMk/>
            <pc:sldMk cId="712100172" sldId="1221"/>
            <ac:spMk id="3" creationId="{8AD5B990-72EE-B75E-35A8-199FAC203A2C}"/>
          </ac:spMkLst>
        </pc:spChg>
        <pc:spChg chg="add mod">
          <ac:chgData name="Ijaz, Khalid" userId="e70f3842-5c04-413f-96d7-a7755f3ccfc8" providerId="ADAL" clId="{18065363-EEBB-483C-8346-31EE93E28CD2}" dt="2025-01-21T14:42:18.568" v="1707"/>
          <ac:spMkLst>
            <pc:docMk/>
            <pc:sldMk cId="712100172" sldId="1221"/>
            <ac:spMk id="4" creationId="{0B349929-4163-5BDC-E5FB-FA1D1C4332D9}"/>
          </ac:spMkLst>
        </pc:spChg>
      </pc:sldChg>
      <pc:sldChg chg="addSp modSp">
        <pc:chgData name="Ijaz, Khalid" userId="e70f3842-5c04-413f-96d7-a7755f3ccfc8" providerId="ADAL" clId="{18065363-EEBB-483C-8346-31EE93E28CD2}" dt="2025-01-21T14:40:15.762" v="1690"/>
        <pc:sldMkLst>
          <pc:docMk/>
          <pc:sldMk cId="3073636268" sldId="1223"/>
        </pc:sldMkLst>
        <pc:spChg chg="add mod">
          <ac:chgData name="Ijaz, Khalid" userId="e70f3842-5c04-413f-96d7-a7755f3ccfc8" providerId="ADAL" clId="{18065363-EEBB-483C-8346-31EE93E28CD2}" dt="2025-01-21T14:40:15.762" v="1690"/>
          <ac:spMkLst>
            <pc:docMk/>
            <pc:sldMk cId="3073636268" sldId="1223"/>
            <ac:spMk id="3" creationId="{FECA5291-CA58-BD34-A5EA-8DB88378A8C9}"/>
          </ac:spMkLst>
        </pc:spChg>
      </pc:sldChg>
      <pc:sldChg chg="addSp modSp add mod">
        <pc:chgData name="Ijaz, Khalid" userId="e70f3842-5c04-413f-96d7-a7755f3ccfc8" providerId="ADAL" clId="{18065363-EEBB-483C-8346-31EE93E28CD2}" dt="2025-01-21T14:58:52.992" v="1732"/>
        <pc:sldMkLst>
          <pc:docMk/>
          <pc:sldMk cId="2483403131" sldId="1224"/>
        </pc:sldMkLst>
        <pc:spChg chg="add mod">
          <ac:chgData name="Ijaz, Khalid" userId="e70f3842-5c04-413f-96d7-a7755f3ccfc8" providerId="ADAL" clId="{18065363-EEBB-483C-8346-31EE93E28CD2}" dt="2025-01-21T14:58:52.992" v="1732"/>
          <ac:spMkLst>
            <pc:docMk/>
            <pc:sldMk cId="2483403131" sldId="1224"/>
            <ac:spMk id="3" creationId="{C2545220-D7C6-292B-A1E5-2CFC4F1961B5}"/>
          </ac:spMkLst>
        </pc:spChg>
        <pc:spChg chg="mod">
          <ac:chgData name="Ijaz, Khalid" userId="e70f3842-5c04-413f-96d7-a7755f3ccfc8" providerId="ADAL" clId="{18065363-EEBB-483C-8346-31EE93E28CD2}" dt="2025-01-21T14:44:41.244" v="1730" actId="1076"/>
          <ac:spMkLst>
            <pc:docMk/>
            <pc:sldMk cId="2483403131" sldId="1224"/>
            <ac:spMk id="16" creationId="{9298E158-41D4-506E-C1F0-170CB71DB822}"/>
          </ac:spMkLst>
        </pc:spChg>
        <pc:spChg chg="mod">
          <ac:chgData name="Ijaz, Khalid" userId="e70f3842-5c04-413f-96d7-a7755f3ccfc8" providerId="ADAL" clId="{18065363-EEBB-483C-8346-31EE93E28CD2}" dt="2025-01-21T14:44:34.973" v="1729" actId="1076"/>
          <ac:spMkLst>
            <pc:docMk/>
            <pc:sldMk cId="2483403131" sldId="1224"/>
            <ac:spMk id="17" creationId="{0D07FE14-11E3-284D-FF7E-A3A9C04B03DC}"/>
          </ac:spMkLst>
        </pc:spChg>
        <pc:spChg chg="mod">
          <ac:chgData name="Ijaz, Khalid" userId="e70f3842-5c04-413f-96d7-a7755f3ccfc8" providerId="ADAL" clId="{18065363-EEBB-483C-8346-31EE93E28CD2}" dt="2025-01-21T14:44:48.864" v="1731" actId="1076"/>
          <ac:spMkLst>
            <pc:docMk/>
            <pc:sldMk cId="2483403131" sldId="1224"/>
            <ac:spMk id="20" creationId="{976F8E1A-3C25-DCFE-46ED-E5BEC9B06F3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Data\CremCo\RB\RB220115-SA\Calculations%20For%20GLP%20RB220115-SA%20KP%20MS2%20All%20Lo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CremCo\RB\RB220115-SA\Calculations%20For%20GLP%20RB220115-SA%20KP%20MS2%20All%20Lo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95458362774276"/>
          <c:y val="0.15856106665135955"/>
          <c:w val="0.86710918144946325"/>
          <c:h val="0.65830303262283907"/>
        </c:manualLayout>
      </c:layout>
      <c:scatterChart>
        <c:scatterStyle val="lineMarker"/>
        <c:varyColors val="0"/>
        <c:ser>
          <c:idx val="5"/>
          <c:order val="5"/>
          <c:tx>
            <c:v>Transformed Control</c:v>
          </c:tx>
          <c:spPr>
            <a:ln w="19050" cap="rnd">
              <a:solidFill>
                <a:schemeClr val="tx1"/>
              </a:solidFill>
              <a:prstDash val="dash"/>
              <a:round/>
            </a:ln>
            <a:effectLst/>
          </c:spPr>
          <c:marker>
            <c:symbol val="circle"/>
            <c:size val="5"/>
            <c:spPr>
              <a:solidFill>
                <a:schemeClr val="tx1"/>
              </a:solidFill>
              <a:ln w="9525">
                <a:solidFill>
                  <a:schemeClr val="tx1"/>
                </a:solidFill>
              </a:ln>
              <a:effectLst/>
            </c:spPr>
          </c:marker>
          <c:trendline>
            <c:spPr>
              <a:ln w="19050" cap="rnd">
                <a:solidFill>
                  <a:schemeClr val="accent6"/>
                </a:solidFill>
                <a:prstDash val="sysDot"/>
              </a:ln>
              <a:effectLst/>
            </c:spPr>
            <c:trendlineType val="linear"/>
            <c:intercept val="4.3099999999999996"/>
            <c:dispRSqr val="1"/>
            <c:dispEq val="1"/>
            <c:trendlineLbl>
              <c:layout>
                <c:manualLayout>
                  <c:x val="-0.34827163820114054"/>
                  <c:y val="8.234881425603395E-2"/>
                </c:manualLayout>
              </c:layout>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a:t>y = -0.0053x + 4.31</a:t>
                    </a:r>
                  </a:p>
                  <a:p>
                    <a:pPr>
                      <a:defRPr sz="1400"/>
                    </a:pPr>
                    <a:r>
                      <a:rPr lang="en-US" sz="1400" baseline="0" dirty="0"/>
                      <a:t>R² = 0.977</a:t>
                    </a:r>
                    <a:endParaRPr lang="en-US" sz="1400" dirty="0"/>
                  </a:p>
                </c:rich>
              </c:tx>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xVal>
            <c:numRef>
              <c:f>[4]Sheet1!$A$60:$A$64</c:f>
              <c:numCache>
                <c:formatCode>General</c:formatCode>
                <c:ptCount val="5"/>
                <c:pt idx="0">
                  <c:v>0</c:v>
                </c:pt>
                <c:pt idx="1">
                  <c:v>5</c:v>
                </c:pt>
                <c:pt idx="2">
                  <c:v>10</c:v>
                </c:pt>
                <c:pt idx="3">
                  <c:v>15</c:v>
                </c:pt>
                <c:pt idx="4">
                  <c:v>20</c:v>
                </c:pt>
              </c:numCache>
            </c:numRef>
          </c:xVal>
          <c:yVal>
            <c:numRef>
              <c:f>[4]Sheet1!$F$60:$F$64</c:f>
              <c:numCache>
                <c:formatCode>General</c:formatCode>
                <c:ptCount val="5"/>
                <c:pt idx="0">
                  <c:v>4.3058770325232585</c:v>
                </c:pt>
                <c:pt idx="1">
                  <c:v>4.2825436991899251</c:v>
                </c:pt>
                <c:pt idx="2">
                  <c:v>4.249210365856591</c:v>
                </c:pt>
                <c:pt idx="3">
                  <c:v>4.2158770325232577</c:v>
                </c:pt>
                <c:pt idx="4">
                  <c:v>4.205877032523258</c:v>
                </c:pt>
              </c:numCache>
            </c:numRef>
          </c:yVal>
          <c:smooth val="0"/>
          <c:extLst>
            <c:ext xmlns:c16="http://schemas.microsoft.com/office/drawing/2014/chart" uri="{C3380CC4-5D6E-409C-BE32-E72D297353CC}">
              <c16:uniqueId val="{00000001-E4A9-4B3C-A149-B715534D05C8}"/>
            </c:ext>
          </c:extLst>
        </c:ser>
        <c:ser>
          <c:idx val="6"/>
          <c:order val="6"/>
          <c:tx>
            <c:v>Average of Efficacy Test</c:v>
          </c:tx>
          <c:spPr>
            <a:ln w="19050" cap="rnd">
              <a:solidFill>
                <a:srgbClr val="FF0000"/>
              </a:solidFill>
              <a:round/>
            </a:ln>
            <a:effectLst/>
          </c:spPr>
          <c:marker>
            <c:symbol val="triangle"/>
            <c:size val="7"/>
            <c:spPr>
              <a:solidFill>
                <a:srgbClr val="FF0000"/>
              </a:solidFill>
              <a:ln w="9525">
                <a:solidFill>
                  <a:srgbClr val="FF0000"/>
                </a:solidFill>
              </a:ln>
              <a:effectLst/>
            </c:spPr>
          </c:marker>
          <c:trendline>
            <c:spPr>
              <a:ln w="19050" cap="rnd">
                <a:solidFill>
                  <a:schemeClr val="accent1">
                    <a:lumMod val="60000"/>
                  </a:schemeClr>
                </a:solidFill>
                <a:prstDash val="sysDot"/>
              </a:ln>
              <a:effectLst/>
            </c:spPr>
            <c:trendlineType val="linear"/>
            <c:intercept val="4.3099999999999996"/>
            <c:dispRSqr val="1"/>
            <c:dispEq val="1"/>
            <c:trendlineLbl>
              <c:layout>
                <c:manualLayout>
                  <c:x val="6.6522775647550866E-2"/>
                  <c:y val="-0.11726011946264911"/>
                </c:manualLayout>
              </c:layout>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a:t>y = -0.873x + 4.31</a:t>
                    </a:r>
                    <a:br>
                      <a:rPr lang="en-US" sz="1400" baseline="0"/>
                    </a:br>
                    <a:r>
                      <a:rPr lang="en-US" sz="1400" baseline="0"/>
                      <a:t>R² = 0.943</a:t>
                    </a:r>
                    <a:endParaRPr lang="en-US" sz="1400"/>
                  </a:p>
                </c:rich>
              </c:tx>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[4]Sheet1!$H$38:$H$46</c:f>
                <c:numCache>
                  <c:formatCode>General</c:formatCode>
                  <c:ptCount val="9"/>
                  <c:pt idx="0">
                    <c:v>2.9228345933135707E-2</c:v>
                  </c:pt>
                  <c:pt idx="1">
                    <c:v>0.13436349542126794</c:v>
                  </c:pt>
                  <c:pt idx="2">
                    <c:v>2.2841909120957803E-2</c:v>
                  </c:pt>
                  <c:pt idx="3">
                    <c:v>0.38303592701090572</c:v>
                  </c:pt>
                  <c:pt idx="4">
                    <c:v>0.34274399401231698</c:v>
                  </c:pt>
                  <c:pt idx="5">
                    <c:v>0</c:v>
                  </c:pt>
                  <c:pt idx="6">
                    <c:v>0</c:v>
                  </c:pt>
                  <c:pt idx="7">
                    <c:v>0</c:v>
                  </c:pt>
                  <c:pt idx="8">
                    <c:v>0.34332883877500914</c:v>
                  </c:pt>
                </c:numCache>
              </c:numRef>
            </c:plus>
            <c:minus>
              <c:numRef>
                <c:f>[4]Sheet1!$H$38:$H$46</c:f>
                <c:numCache>
                  <c:formatCode>General</c:formatCode>
                  <c:ptCount val="9"/>
                  <c:pt idx="0">
                    <c:v>2.9228345933135707E-2</c:v>
                  </c:pt>
                  <c:pt idx="1">
                    <c:v>0.13436349542126794</c:v>
                  </c:pt>
                  <c:pt idx="2">
                    <c:v>2.2841909120957803E-2</c:v>
                  </c:pt>
                  <c:pt idx="3">
                    <c:v>0.38303592701090572</c:v>
                  </c:pt>
                  <c:pt idx="4">
                    <c:v>0.34274399401231698</c:v>
                  </c:pt>
                  <c:pt idx="5">
                    <c:v>0</c:v>
                  </c:pt>
                  <c:pt idx="6">
                    <c:v>0</c:v>
                  </c:pt>
                  <c:pt idx="7">
                    <c:v>0</c:v>
                  </c:pt>
                  <c:pt idx="8">
                    <c:v>0.34332883877500914</c:v>
                  </c:pt>
                </c:numCache>
              </c:numRef>
            </c:minus>
            <c:spPr>
              <a:noFill/>
              <a:ln w="9525" cap="flat" cmpd="sng" algn="ctr">
                <a:solidFill>
                  <a:schemeClr val="tx1">
                    <a:lumMod val="65000"/>
                    <a:lumOff val="35000"/>
                  </a:schemeClr>
                </a:solidFill>
                <a:round/>
              </a:ln>
              <a:effectLst/>
            </c:spPr>
          </c:errBars>
          <c:xVal>
            <c:numRef>
              <c:f>[4]Sheet1!$B$38:$B$43</c:f>
              <c:numCache>
                <c:formatCode>General</c:formatCode>
                <c:ptCount val="6"/>
                <c:pt idx="0">
                  <c:v>0</c:v>
                </c:pt>
                <c:pt idx="1">
                  <c:v>0.9375</c:v>
                </c:pt>
                <c:pt idx="2">
                  <c:v>1.875</c:v>
                </c:pt>
                <c:pt idx="3">
                  <c:v>3.125</c:v>
                </c:pt>
                <c:pt idx="4">
                  <c:v>4.375</c:v>
                </c:pt>
                <c:pt idx="5">
                  <c:v>5.625</c:v>
                </c:pt>
              </c:numCache>
            </c:numRef>
          </c:xVal>
          <c:yVal>
            <c:numRef>
              <c:f>[4]Sheet1!$F$38:$F$46</c:f>
              <c:numCache>
                <c:formatCode>General</c:formatCode>
                <c:ptCount val="9"/>
                <c:pt idx="0">
                  <c:v>4.3058770325232576</c:v>
                </c:pt>
                <c:pt idx="1">
                  <c:v>2.8304422814868637</c:v>
                </c:pt>
                <c:pt idx="2">
                  <c:v>2.0872675961892733</c:v>
                </c:pt>
                <c:pt idx="3">
                  <c:v>1.0693576662116744</c:v>
                </c:pt>
                <c:pt idx="4">
                  <c:v>0.48471320475414154</c:v>
                </c:pt>
                <c:pt idx="5">
                  <c:v>0</c:v>
                </c:pt>
                <c:pt idx="6">
                  <c:v>0</c:v>
                </c:pt>
                <c:pt idx="7">
                  <c:v>0</c:v>
                </c:pt>
                <c:pt idx="8">
                  <c:v>0.48554030014942379</c:v>
                </c:pt>
              </c:numCache>
            </c:numRef>
          </c:yVal>
          <c:smooth val="0"/>
          <c:extLst>
            <c:ext xmlns:c16="http://schemas.microsoft.com/office/drawing/2014/chart" uri="{C3380CC4-5D6E-409C-BE32-E72D297353CC}">
              <c16:uniqueId val="{00000003-E4A9-4B3C-A149-B715534D05C8}"/>
            </c:ext>
          </c:extLst>
        </c:ser>
        <c:dLbls>
          <c:showLegendKey val="0"/>
          <c:showVal val="0"/>
          <c:showCatName val="0"/>
          <c:showSerName val="0"/>
          <c:showPercent val="0"/>
          <c:showBubbleSize val="0"/>
        </c:dLbls>
        <c:axId val="800885760"/>
        <c:axId val="800888480"/>
        <c:extLst>
          <c:ext xmlns:c15="http://schemas.microsoft.com/office/drawing/2012/chart" uri="{02D57815-91ED-43cb-92C2-25804820EDAC}">
            <c15:filteredScatterSeries>
              <c15:ser>
                <c:idx val="1"/>
                <c:order val="0"/>
                <c:tx>
                  <c:v>Efficacy test on Lysol Nuetra 15%</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'[2]Efficacy #1'!$B$8:$B$13</c15:sqref>
                        </c15:formulaRef>
                      </c:ext>
                    </c:extLst>
                    <c:numCache>
                      <c:formatCode>General</c:formatCode>
                      <c:ptCount val="6"/>
                      <c:pt idx="0">
                        <c:v>0</c:v>
                      </c:pt>
                      <c:pt idx="1">
                        <c:v>15</c:v>
                      </c:pt>
                      <c:pt idx="2">
                        <c:v>30</c:v>
                      </c:pt>
                      <c:pt idx="3">
                        <c:v>60</c:v>
                      </c:pt>
                      <c:pt idx="4">
                        <c:v>90</c:v>
                      </c:pt>
                      <c:pt idx="5">
                        <c:v>105</c:v>
                      </c:pt>
                    </c:numCache>
                  </c:numRef>
                </c:xVal>
                <c:yVal>
                  <c:numRef>
                    <c:extLst>
                      <c:ext uri="{02D57815-91ED-43cb-92C2-25804820EDAC}">
                        <c15:formulaRef>
                          <c15:sqref>'[2]Efficacy #1'!$F$8:$F$13</c15:sqref>
                        </c15:formulaRef>
                      </c:ext>
                    </c:extLst>
                    <c:numCache>
                      <c:formatCode>General</c:formatCode>
                      <c:ptCount val="6"/>
                      <c:pt idx="0">
                        <c:v>4.6687874956815598</c:v>
                      </c:pt>
                      <c:pt idx="1">
                        <c:v>4.4672549814721032</c:v>
                      </c:pt>
                      <c:pt idx="2">
                        <c:v>4.4075705807180041</c:v>
                      </c:pt>
                      <c:pt idx="3">
                        <c:v>4.3294051446950661</c:v>
                      </c:pt>
                      <c:pt idx="4">
                        <c:v>4.3050885170643589</c:v>
                      </c:pt>
                      <c:pt idx="5">
                        <c:v>4.2676224299191272</c:v>
                      </c:pt>
                    </c:numCache>
                  </c:numRef>
                </c:yVal>
                <c:smooth val="0"/>
                <c:extLst>
                  <c:ext xmlns:c16="http://schemas.microsoft.com/office/drawing/2014/chart" uri="{C3380CC4-5D6E-409C-BE32-E72D297353CC}">
                    <c16:uniqueId val="{00000004-E4A9-4B3C-A149-B715534D05C8}"/>
                  </c:ext>
                </c:extLst>
              </c15:ser>
            </c15:filteredScatterSeries>
            <c15:filteredScatterSeries>
              <c15:ser>
                <c:idx val="0"/>
                <c:order val="1"/>
                <c:tx>
                  <c:v>Average Control </c:v>
                </c:tx>
                <c:spPr>
                  <a:ln w="19050" cap="rnd">
                    <a:solidFill>
                      <a:schemeClr val="tx1"/>
                    </a:solidFill>
                    <a:round/>
                  </a:ln>
                  <a:effectLst/>
                </c:spPr>
                <c:marker>
                  <c:symbol val="circle"/>
                  <c:size val="5"/>
                  <c:spPr>
                    <a:solidFill>
                      <a:schemeClr val="tx1"/>
                    </a:solidFill>
                    <a:ln w="9525">
                      <a:solidFill>
                        <a:schemeClr val="tx1"/>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xVal>
                  <c:numRef>
                    <c:extLst xmlns:c15="http://schemas.microsoft.com/office/drawing/2012/chart">
                      <c:ext xmlns:c15="http://schemas.microsoft.com/office/drawing/2012/chart" uri="{02D57815-91ED-43cb-92C2-25804820EDAC}">
                        <c15:formulaRef>
                          <c15:sqref>[3]Sheet1!$D$3:$D$7</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[3]Sheet1!$E$34:$E$38</c15:sqref>
                        </c15:formulaRef>
                      </c:ext>
                    </c:extLst>
                    <c:numCache>
                      <c:formatCode>General</c:formatCode>
                      <c:ptCount val="5"/>
                      <c:pt idx="0">
                        <c:v>4.4333333333333336</c:v>
                      </c:pt>
                      <c:pt idx="1">
                        <c:v>4.41</c:v>
                      </c:pt>
                      <c:pt idx="2">
                        <c:v>4.376666666666666</c:v>
                      </c:pt>
                      <c:pt idx="3">
                        <c:v>4.3433333333333328</c:v>
                      </c:pt>
                      <c:pt idx="4">
                        <c:v>4.333333333333333</c:v>
                      </c:pt>
                    </c:numCache>
                  </c:numRef>
                </c:yVal>
                <c:smooth val="0"/>
                <c:extLst xmlns:c15="http://schemas.microsoft.com/office/drawing/2012/chart">
                  <c:ext xmlns:c16="http://schemas.microsoft.com/office/drawing/2014/chart" uri="{C3380CC4-5D6E-409C-BE32-E72D297353CC}">
                    <c16:uniqueId val="{00000005-E4A9-4B3C-A149-B715534D05C8}"/>
                  </c:ext>
                </c:extLst>
              </c15:ser>
            </c15:filteredScatterSeries>
            <c15:filteredScatterSeries>
              <c15:ser>
                <c:idx val="2"/>
                <c:order val="2"/>
                <c:tx>
                  <c:v>Control #1</c:v>
                </c:tx>
                <c:spPr>
                  <a:ln w="19050" cap="rnd">
                    <a:solidFill>
                      <a:schemeClr val="accent3"/>
                    </a:solid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0"/>
                  <c:dispEq val="1"/>
                  <c:trendlineLbl>
                    <c:layout>
                      <c:manualLayout>
                        <c:x val="-0.18825573093454626"/>
                        <c:y val="-1.9192630885297157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[3]Sheet1!$D$3:$D$7</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[3]Sheet1!$B$34:$B$38</c15:sqref>
                        </c15:formulaRef>
                      </c:ext>
                    </c:extLst>
                    <c:numCache>
                      <c:formatCode>General</c:formatCode>
                      <c:ptCount val="5"/>
                      <c:pt idx="0">
                        <c:v>4.41</c:v>
                      </c:pt>
                      <c:pt idx="1">
                        <c:v>4.3899999999999997</c:v>
                      </c:pt>
                      <c:pt idx="2">
                        <c:v>4.3499999999999996</c:v>
                      </c:pt>
                      <c:pt idx="3">
                        <c:v>4.28</c:v>
                      </c:pt>
                      <c:pt idx="4">
                        <c:v>4.26</c:v>
                      </c:pt>
                    </c:numCache>
                  </c:numRef>
                </c:yVal>
                <c:smooth val="0"/>
                <c:extLst xmlns:c15="http://schemas.microsoft.com/office/drawing/2012/chart">
                  <c:ext xmlns:c16="http://schemas.microsoft.com/office/drawing/2014/chart" uri="{C3380CC4-5D6E-409C-BE32-E72D297353CC}">
                    <c16:uniqueId val="{00000007-E4A9-4B3C-A149-B715534D05C8}"/>
                  </c:ext>
                </c:extLst>
              </c15:ser>
            </c15:filteredScatterSeries>
            <c15:filteredScatterSeries>
              <c15:ser>
                <c:idx val="3"/>
                <c:order val="3"/>
                <c:tx>
                  <c:v>Control #2</c:v>
                </c:tx>
                <c:spPr>
                  <a:ln w="19050" cap="rnd">
                    <a:solidFill>
                      <a:schemeClr val="accent4"/>
                    </a:solid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linear"/>
                  <c:dispRSqr val="0"/>
                  <c:dispEq val="1"/>
                  <c:trendlineLbl>
                    <c:layout>
                      <c:manualLayout>
                        <c:x val="-0.10345941469465465"/>
                        <c:y val="-1.2921821896285718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[3]Sheet1!$D$3:$D$7</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[3]Sheet1!$C$34:$C$38</c15:sqref>
                        </c15:formulaRef>
                      </c:ext>
                    </c:extLst>
                    <c:numCache>
                      <c:formatCode>General</c:formatCode>
                      <c:ptCount val="5"/>
                      <c:pt idx="0">
                        <c:v>4.4400000000000004</c:v>
                      </c:pt>
                      <c:pt idx="1">
                        <c:v>4.4000000000000004</c:v>
                      </c:pt>
                      <c:pt idx="2">
                        <c:v>4.37</c:v>
                      </c:pt>
                      <c:pt idx="3">
                        <c:v>4.3499999999999996</c:v>
                      </c:pt>
                      <c:pt idx="4">
                        <c:v>4.34</c:v>
                      </c:pt>
                    </c:numCache>
                  </c:numRef>
                </c:yVal>
                <c:smooth val="0"/>
                <c:extLst xmlns:c15="http://schemas.microsoft.com/office/drawing/2012/chart">
                  <c:ext xmlns:c16="http://schemas.microsoft.com/office/drawing/2014/chart" uri="{C3380CC4-5D6E-409C-BE32-E72D297353CC}">
                    <c16:uniqueId val="{00000009-E4A9-4B3C-A149-B715534D05C8}"/>
                  </c:ext>
                </c:extLst>
              </c15:ser>
            </c15:filteredScatterSeries>
            <c15:filteredScatterSeries>
              <c15:ser>
                <c:idx val="4"/>
                <c:order val="4"/>
                <c:tx>
                  <c:v>Control #3</c:v>
                </c:tx>
                <c:spPr>
                  <a:ln w="19050" cap="rnd">
                    <a:solidFill>
                      <a:schemeClr val="accent5"/>
                    </a:solidFill>
                    <a:round/>
                  </a:ln>
                  <a:effectLst/>
                </c:spPr>
                <c:marker>
                  <c:symbol val="circle"/>
                  <c:size val="5"/>
                  <c:spPr>
                    <a:solidFill>
                      <a:schemeClr val="accent5"/>
                    </a:solidFill>
                    <a:ln w="9525">
                      <a:solidFill>
                        <a:schemeClr val="accent5"/>
                      </a:solidFill>
                    </a:ln>
                    <a:effectLst/>
                  </c:spPr>
                </c:marker>
                <c:trendline>
                  <c:spPr>
                    <a:ln w="19050" cap="rnd">
                      <a:solidFill>
                        <a:schemeClr val="accent5"/>
                      </a:solidFill>
                      <a:prstDash val="sysDot"/>
                    </a:ln>
                    <a:effectLst/>
                  </c:spPr>
                  <c:trendlineType val="linear"/>
                  <c:dispRSqr val="0"/>
                  <c:dispEq val="1"/>
                  <c:trendlineLbl>
                    <c:layout>
                      <c:manualLayout>
                        <c:x val="-0.23679799657682432"/>
                        <c:y val="-6.6980960708854231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extLst xmlns:c15="http://schemas.microsoft.com/office/drawing/2012/chart">
                      <c:ext xmlns:c15="http://schemas.microsoft.com/office/drawing/2012/chart" uri="{02D57815-91ED-43cb-92C2-25804820EDAC}">
                        <c15:formulaRef>
                          <c15:sqref>[3]Sheet1!$D$3:$D$7</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[3]Sheet1!$D$34:$D$38</c15:sqref>
                        </c15:formulaRef>
                      </c:ext>
                    </c:extLst>
                    <c:numCache>
                      <c:formatCode>General</c:formatCode>
                      <c:ptCount val="5"/>
                      <c:pt idx="0">
                        <c:v>4.45</c:v>
                      </c:pt>
                      <c:pt idx="1">
                        <c:v>4.4400000000000004</c:v>
                      </c:pt>
                      <c:pt idx="2">
                        <c:v>4.41</c:v>
                      </c:pt>
                      <c:pt idx="3">
                        <c:v>4.4000000000000004</c:v>
                      </c:pt>
                      <c:pt idx="4">
                        <c:v>4.4000000000000004</c:v>
                      </c:pt>
                    </c:numCache>
                  </c:numRef>
                </c:yVal>
                <c:smooth val="0"/>
                <c:extLst xmlns:c15="http://schemas.microsoft.com/office/drawing/2012/chart">
                  <c:ext xmlns:c16="http://schemas.microsoft.com/office/drawing/2014/chart" uri="{C3380CC4-5D6E-409C-BE32-E72D297353CC}">
                    <c16:uniqueId val="{0000000B-E4A9-4B3C-A149-B715534D05C8}"/>
                  </c:ext>
                </c:extLst>
              </c15:ser>
            </c15:filteredScatterSeries>
          </c:ext>
        </c:extLst>
      </c:scatterChart>
      <c:valAx>
        <c:axId val="800885760"/>
        <c:scaling>
          <c:orientation val="minMax"/>
          <c:max val="1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Time: Minutes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00888480"/>
        <c:crosses val="autoZero"/>
        <c:crossBetween val="midCat"/>
        <c:majorUnit val="1"/>
      </c:valAx>
      <c:valAx>
        <c:axId val="800888480"/>
        <c:scaling>
          <c:orientation val="minMax"/>
          <c:max val="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Log</a:t>
                </a:r>
                <a:r>
                  <a:rPr lang="en-US" sz="1400" baseline="-25000"/>
                  <a:t>10</a:t>
                </a:r>
                <a:r>
                  <a:rPr lang="en-US" sz="1400"/>
                  <a:t>/m</a:t>
                </a:r>
                <a:r>
                  <a:rPr lang="en-US" sz="1400" baseline="30000"/>
                  <a:t>3</a:t>
                </a:r>
              </a:p>
            </c:rich>
          </c:tx>
          <c:layout>
            <c:manualLayout>
              <c:xMode val="edge"/>
              <c:yMode val="edge"/>
              <c:x val="0"/>
              <c:y val="0.3627259809882860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00885760"/>
        <c:crosses val="autoZero"/>
        <c:crossBetween val="midCat"/>
        <c:majorUnit val="0.5"/>
      </c:valAx>
      <c:spPr>
        <a:noFill/>
        <a:ln>
          <a:noFill/>
        </a:ln>
        <a:effectLst/>
      </c:spPr>
    </c:plotArea>
    <c:legend>
      <c:legendPos val="t"/>
      <c:layout>
        <c:manualLayout>
          <c:xMode val="edge"/>
          <c:yMode val="edge"/>
          <c:x val="1.9572130905734262E-2"/>
          <c:y val="1.4723084289077907E-2"/>
          <c:w val="0.97630643442223186"/>
          <c:h val="0.1198424282191675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7359310809822E-2"/>
          <c:y val="0.18471279495490112"/>
          <c:w val="0.86710918144946325"/>
          <c:h val="0.66258196481325626"/>
        </c:manualLayout>
      </c:layout>
      <c:scatterChart>
        <c:scatterStyle val="lineMarker"/>
        <c:varyColors val="0"/>
        <c:ser>
          <c:idx val="9"/>
          <c:order val="9"/>
          <c:tx>
            <c:v>Average Control</c:v>
          </c:tx>
          <c:spPr>
            <a:ln w="19050" cap="rnd">
              <a:solidFill>
                <a:schemeClr val="tx1"/>
              </a:solidFill>
              <a:round/>
            </a:ln>
            <a:effectLst/>
          </c:spPr>
          <c:marker>
            <c:symbol val="circle"/>
            <c:size val="5"/>
            <c:spPr>
              <a:solidFill>
                <a:schemeClr val="tx1"/>
              </a:solidFill>
              <a:ln w="9525">
                <a:solidFill>
                  <a:schemeClr val="tx1"/>
                </a:solidFill>
              </a:ln>
              <a:effectLst/>
            </c:spPr>
          </c:marker>
          <c:dPt>
            <c:idx val="4"/>
            <c:marker>
              <c:symbol val="diamond"/>
              <c:size val="5"/>
              <c:spPr>
                <a:solidFill>
                  <a:schemeClr val="tx1"/>
                </a:solidFill>
                <a:ln w="9525">
                  <a:solidFill>
                    <a:schemeClr val="tx1"/>
                  </a:solidFill>
                </a:ln>
                <a:effectLst/>
              </c:spPr>
            </c:marker>
            <c:bubble3D val="0"/>
            <c:extLst>
              <c:ext xmlns:c16="http://schemas.microsoft.com/office/drawing/2014/chart" uri="{C3380CC4-5D6E-409C-BE32-E72D297353CC}">
                <c16:uniqueId val="{00000000-1B5A-4CD7-88CA-04B3591493F7}"/>
              </c:ext>
            </c:extLst>
          </c:dPt>
          <c:errBars>
            <c:errDir val="y"/>
            <c:errBarType val="both"/>
            <c:errValType val="cust"/>
            <c:noEndCap val="0"/>
            <c:plus>
              <c:numRef>
                <c:f>[6]CONTROL!$G$31:$G$35</c:f>
                <c:numCache>
                  <c:formatCode>General</c:formatCode>
                  <c:ptCount val="5"/>
                  <c:pt idx="0">
                    <c:v>1.4421702533866749E-2</c:v>
                  </c:pt>
                  <c:pt idx="1">
                    <c:v>1.4273757338449431E-2</c:v>
                  </c:pt>
                  <c:pt idx="2">
                    <c:v>4.5178708394856125E-2</c:v>
                  </c:pt>
                  <c:pt idx="3">
                    <c:v>6.5031634159859367E-2</c:v>
                  </c:pt>
                  <c:pt idx="4">
                    <c:v>6.8349639190388889E-2</c:v>
                  </c:pt>
                </c:numCache>
              </c:numRef>
            </c:plus>
            <c:minus>
              <c:numRef>
                <c:f>[6]CONTROL!$G$31:$G$35</c:f>
                <c:numCache>
                  <c:formatCode>General</c:formatCode>
                  <c:ptCount val="5"/>
                  <c:pt idx="0">
                    <c:v>1.4421702533866749E-2</c:v>
                  </c:pt>
                  <c:pt idx="1">
                    <c:v>1.4273757338449431E-2</c:v>
                  </c:pt>
                  <c:pt idx="2">
                    <c:v>4.5178708394856125E-2</c:v>
                  </c:pt>
                  <c:pt idx="3">
                    <c:v>6.5031634159859367E-2</c:v>
                  </c:pt>
                  <c:pt idx="4">
                    <c:v>6.8349639190388889E-2</c:v>
                  </c:pt>
                </c:numCache>
              </c:numRef>
            </c:minus>
            <c:spPr>
              <a:noFill/>
              <a:ln w="9525" cap="flat" cmpd="sng" algn="ctr">
                <a:solidFill>
                  <a:schemeClr val="tx1">
                    <a:lumMod val="65000"/>
                    <a:lumOff val="35000"/>
                  </a:schemeClr>
                </a:solidFill>
                <a:round/>
              </a:ln>
              <a:effectLst/>
            </c:spPr>
          </c:errBars>
          <c:xVal>
            <c:numRef>
              <c:f>[6]CONTROL!$E$31:$E$35</c:f>
              <c:numCache>
                <c:formatCode>General</c:formatCode>
                <c:ptCount val="5"/>
                <c:pt idx="0">
                  <c:v>0</c:v>
                </c:pt>
                <c:pt idx="1">
                  <c:v>5</c:v>
                </c:pt>
                <c:pt idx="2">
                  <c:v>10</c:v>
                </c:pt>
                <c:pt idx="3">
                  <c:v>15</c:v>
                </c:pt>
                <c:pt idx="4">
                  <c:v>20</c:v>
                </c:pt>
              </c:numCache>
            </c:numRef>
          </c:xVal>
          <c:yVal>
            <c:numRef>
              <c:f>[6]CONTROL!$F$31:$F$35</c:f>
              <c:numCache>
                <c:formatCode>General</c:formatCode>
                <c:ptCount val="5"/>
                <c:pt idx="0">
                  <c:v>4.4375381689476869</c:v>
                </c:pt>
                <c:pt idx="1">
                  <c:v>4.348250142075667</c:v>
                </c:pt>
                <c:pt idx="2">
                  <c:v>4.2422472123331598</c:v>
                </c:pt>
                <c:pt idx="3">
                  <c:v>4.1151647065901997</c:v>
                </c:pt>
                <c:pt idx="4">
                  <c:v>4.0522117355014382</c:v>
                </c:pt>
              </c:numCache>
            </c:numRef>
          </c:yVal>
          <c:smooth val="0"/>
          <c:extLst>
            <c:ext xmlns:c16="http://schemas.microsoft.com/office/drawing/2014/chart" uri="{C3380CC4-5D6E-409C-BE32-E72D297353CC}">
              <c16:uniqueId val="{00000001-1B5A-4CD7-88CA-04B3591493F7}"/>
            </c:ext>
          </c:extLst>
        </c:ser>
        <c:ser>
          <c:idx val="12"/>
          <c:order val="12"/>
          <c:tx>
            <c:v>Transformed Control</c:v>
          </c:tx>
          <c:spPr>
            <a:ln w="19050" cap="rnd">
              <a:solidFill>
                <a:schemeClr val="tx1"/>
              </a:solidFill>
              <a:prstDash val="dash"/>
              <a:round/>
            </a:ln>
            <a:effectLst/>
          </c:spPr>
          <c:marker>
            <c:symbol val="circle"/>
            <c:size val="5"/>
            <c:spPr>
              <a:solidFill>
                <a:schemeClr val="tx1"/>
              </a:solidFill>
              <a:ln w="9525">
                <a:solidFill>
                  <a:schemeClr val="tx1"/>
                </a:solidFill>
              </a:ln>
              <a:effectLst/>
            </c:spPr>
          </c:marker>
          <c:trendline>
            <c:spPr>
              <a:ln w="19050" cap="rnd">
                <a:solidFill>
                  <a:schemeClr val="accent1">
                    <a:lumMod val="80000"/>
                    <a:lumOff val="20000"/>
                  </a:schemeClr>
                </a:solidFill>
                <a:prstDash val="sysDot"/>
              </a:ln>
              <a:effectLst/>
            </c:spPr>
            <c:trendlineType val="linear"/>
            <c:dispRSqr val="1"/>
            <c:dispEq val="1"/>
            <c:trendlineLbl>
              <c:layout>
                <c:manualLayout>
                  <c:x val="-0.10433418876532649"/>
                  <c:y val="6.8706951818914078E-2"/>
                </c:manualLayout>
              </c:layout>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baseline="0"/>
                      <a:t>y = -0.0201x + 4.39</a:t>
                    </a:r>
                    <a:br>
                      <a:rPr lang="en-US" baseline="0"/>
                    </a:br>
                    <a:r>
                      <a:rPr lang="en-US" baseline="0"/>
                      <a:t>R² = 0.992</a:t>
                    </a:r>
                    <a:endParaRPr lang="en-US"/>
                  </a:p>
                </c:rich>
              </c:tx>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xVal>
            <c:numRef>
              <c:f>'KP Lot #1'!$A$113:$A$117</c:f>
              <c:numCache>
                <c:formatCode>General</c:formatCode>
                <c:ptCount val="5"/>
                <c:pt idx="0">
                  <c:v>0</c:v>
                </c:pt>
                <c:pt idx="1">
                  <c:v>5</c:v>
                </c:pt>
                <c:pt idx="2">
                  <c:v>10</c:v>
                </c:pt>
                <c:pt idx="3">
                  <c:v>15</c:v>
                </c:pt>
                <c:pt idx="4">
                  <c:v>20</c:v>
                </c:pt>
              </c:numCache>
            </c:numRef>
          </c:xVal>
          <c:yVal>
            <c:numRef>
              <c:f>'KP Lot #1'!$F$113:$F$117</c:f>
              <c:numCache>
                <c:formatCode>0.00</c:formatCode>
                <c:ptCount val="5"/>
                <c:pt idx="0">
                  <c:v>4.388688099154451</c:v>
                </c:pt>
                <c:pt idx="1">
                  <c:v>4.299400072282431</c:v>
                </c:pt>
                <c:pt idx="2">
                  <c:v>4.1933971425399239</c:v>
                </c:pt>
                <c:pt idx="3">
                  <c:v>4.0663146367969638</c:v>
                </c:pt>
                <c:pt idx="4">
                  <c:v>4.0033616657082023</c:v>
                </c:pt>
              </c:numCache>
            </c:numRef>
          </c:yVal>
          <c:smooth val="0"/>
          <c:extLst>
            <c:ext xmlns:c16="http://schemas.microsoft.com/office/drawing/2014/chart" uri="{C3380CC4-5D6E-409C-BE32-E72D297353CC}">
              <c16:uniqueId val="{00000003-1B5A-4CD7-88CA-04B3591493F7}"/>
            </c:ext>
          </c:extLst>
        </c:ser>
        <c:ser>
          <c:idx val="13"/>
          <c:order val="13"/>
          <c:tx>
            <c:v>Mean Efficacy Test of 3 Lots in Triplicates</c:v>
          </c:tx>
          <c:spPr>
            <a:ln w="19050" cap="rnd">
              <a:solidFill>
                <a:srgbClr val="FF0000"/>
              </a:solidFill>
              <a:round/>
            </a:ln>
            <a:effectLst/>
          </c:spPr>
          <c:marker>
            <c:symbol val="triangle"/>
            <c:size val="5"/>
            <c:spPr>
              <a:solidFill>
                <a:srgbClr val="FF0000"/>
              </a:solidFill>
              <a:ln w="9525">
                <a:solidFill>
                  <a:srgbClr val="FF0000"/>
                </a:solidFill>
              </a:ln>
              <a:effectLst/>
            </c:spPr>
          </c:marker>
          <c:trendline>
            <c:spPr>
              <a:ln w="19050" cap="rnd">
                <a:solidFill>
                  <a:schemeClr val="accent2">
                    <a:lumMod val="80000"/>
                    <a:lumOff val="20000"/>
                  </a:schemeClr>
                </a:solidFill>
                <a:prstDash val="sysDot"/>
              </a:ln>
              <a:effectLst/>
            </c:spPr>
            <c:trendlineType val="linear"/>
            <c:intercept val="4.3899999999999997"/>
            <c:dispRSqr val="1"/>
            <c:dispEq val="1"/>
            <c:trendlineLbl>
              <c:layout>
                <c:manualLayout>
                  <c:x val="0.14421542554853195"/>
                  <c:y val="-0.25580172841351079"/>
                </c:manualLayout>
              </c:layout>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baseline="0"/>
                      <a:t>y = -2.6321x + 4.39</a:t>
                    </a:r>
                    <a:br>
                      <a:rPr lang="en-US" baseline="0"/>
                    </a:br>
                    <a:r>
                      <a:rPr lang="en-US" baseline="0"/>
                      <a:t>R² = 0.886</a:t>
                    </a:r>
                    <a:endParaRPr lang="en-US"/>
                  </a:p>
                </c:rich>
              </c:tx>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'KP Lot #1'!$K$114:$K$122</c:f>
                <c:numCache>
                  <c:formatCode>General</c:formatCode>
                  <c:ptCount val="9"/>
                  <c:pt idx="0">
                    <c:v>2.7201469089432963E-2</c:v>
                  </c:pt>
                  <c:pt idx="1">
                    <c:v>8.7455704796309458E-2</c:v>
                  </c:pt>
                  <c:pt idx="2">
                    <c:v>0</c:v>
                  </c:pt>
                  <c:pt idx="3">
                    <c:v>0</c:v>
                  </c:pt>
                  <c:pt idx="4">
                    <c:v>0</c:v>
                  </c:pt>
                  <c:pt idx="5">
                    <c:v>0.13998421232503783</c:v>
                  </c:pt>
                  <c:pt idx="6">
                    <c:v>0.14004386004285121</c:v>
                  </c:pt>
                  <c:pt idx="7">
                    <c:v>0</c:v>
                  </c:pt>
                  <c:pt idx="8">
                    <c:v>0</c:v>
                  </c:pt>
                </c:numCache>
              </c:numRef>
            </c:plus>
            <c:minus>
              <c:numRef>
                <c:f>'KP Lot #1'!$K$114:$K$122</c:f>
                <c:numCache>
                  <c:formatCode>General</c:formatCode>
                  <c:ptCount val="9"/>
                  <c:pt idx="0">
                    <c:v>2.7201469089432963E-2</c:v>
                  </c:pt>
                  <c:pt idx="1">
                    <c:v>8.7455704796309458E-2</c:v>
                  </c:pt>
                  <c:pt idx="2">
                    <c:v>0</c:v>
                  </c:pt>
                  <c:pt idx="3">
                    <c:v>0</c:v>
                  </c:pt>
                  <c:pt idx="4">
                    <c:v>0</c:v>
                  </c:pt>
                  <c:pt idx="5">
                    <c:v>0.13998421232503783</c:v>
                  </c:pt>
                  <c:pt idx="6">
                    <c:v>0.14004386004285121</c:v>
                  </c:pt>
                  <c:pt idx="7">
                    <c:v>0</c:v>
                  </c:pt>
                  <c:pt idx="8">
                    <c:v>0</c:v>
                  </c:pt>
                </c:numCache>
              </c:numRef>
            </c:minus>
            <c:spPr>
              <a:noFill/>
              <a:ln w="9525" cap="flat" cmpd="sng" algn="ctr">
                <a:solidFill>
                  <a:schemeClr val="tx1">
                    <a:lumMod val="65000"/>
                    <a:lumOff val="35000"/>
                  </a:schemeClr>
                </a:solidFill>
                <a:round/>
              </a:ln>
              <a:effectLst/>
            </c:spPr>
          </c:errBars>
          <c:xVal>
            <c:numRef>
              <c:f>'KP Lot #1'!$I$114:$I$116</c:f>
              <c:numCache>
                <c:formatCode>General</c:formatCode>
                <c:ptCount val="3"/>
                <c:pt idx="0">
                  <c:v>0</c:v>
                </c:pt>
                <c:pt idx="1">
                  <c:v>0.9375</c:v>
                </c:pt>
                <c:pt idx="2">
                  <c:v>1.875</c:v>
                </c:pt>
              </c:numCache>
            </c:numRef>
          </c:xVal>
          <c:yVal>
            <c:numRef>
              <c:f>'KP Lot #1'!$J$114:$J$122</c:f>
              <c:numCache>
                <c:formatCode>0.00</c:formatCode>
                <c:ptCount val="9"/>
                <c:pt idx="0">
                  <c:v>4.3886880991544501</c:v>
                </c:pt>
                <c:pt idx="1">
                  <c:v>0.83179857831201998</c:v>
                </c:pt>
                <c:pt idx="2">
                  <c:v>0</c:v>
                </c:pt>
                <c:pt idx="3">
                  <c:v>0</c:v>
                </c:pt>
                <c:pt idx="4">
                  <c:v>0</c:v>
                </c:pt>
                <c:pt idx="5">
                  <c:v>0.16163984533631665</c:v>
                </c:pt>
                <c:pt idx="6">
                  <c:v>0.16170872058818889</c:v>
                </c:pt>
                <c:pt idx="7">
                  <c:v>0</c:v>
                </c:pt>
                <c:pt idx="8">
                  <c:v>0</c:v>
                </c:pt>
              </c:numCache>
            </c:numRef>
          </c:yVal>
          <c:smooth val="0"/>
          <c:extLst>
            <c:ext xmlns:c16="http://schemas.microsoft.com/office/drawing/2014/chart" uri="{C3380CC4-5D6E-409C-BE32-E72D297353CC}">
              <c16:uniqueId val="{00000005-1B5A-4CD7-88CA-04B3591493F7}"/>
            </c:ext>
          </c:extLst>
        </c:ser>
        <c:dLbls>
          <c:showLegendKey val="0"/>
          <c:showVal val="0"/>
          <c:showCatName val="0"/>
          <c:showSerName val="0"/>
          <c:showPercent val="0"/>
          <c:showBubbleSize val="0"/>
        </c:dLbls>
        <c:axId val="800885760"/>
        <c:axId val="800888480"/>
        <c:extLst>
          <c:ext xmlns:c15="http://schemas.microsoft.com/office/drawing/2012/chart" uri="{02D57815-91ED-43cb-92C2-25804820EDAC}">
            <c15:filteredScatterSeries>
              <c15:ser>
                <c:idx val="1"/>
                <c:order val="0"/>
                <c:tx>
                  <c:v>Efficacy test on Lysol Nuetra 15%</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'[2]Efficacy #1'!$B$8:$B$13</c15:sqref>
                        </c15:formulaRef>
                      </c:ext>
                    </c:extLst>
                    <c:numCache>
                      <c:formatCode>General</c:formatCode>
                      <c:ptCount val="6"/>
                      <c:pt idx="0">
                        <c:v>0</c:v>
                      </c:pt>
                      <c:pt idx="1">
                        <c:v>15</c:v>
                      </c:pt>
                      <c:pt idx="2">
                        <c:v>30</c:v>
                      </c:pt>
                      <c:pt idx="3">
                        <c:v>60</c:v>
                      </c:pt>
                      <c:pt idx="4">
                        <c:v>90</c:v>
                      </c:pt>
                      <c:pt idx="5">
                        <c:v>105</c:v>
                      </c:pt>
                    </c:numCache>
                  </c:numRef>
                </c:xVal>
                <c:yVal>
                  <c:numRef>
                    <c:extLst>
                      <c:ext uri="{02D57815-91ED-43cb-92C2-25804820EDAC}">
                        <c15:formulaRef>
                          <c15:sqref>'[2]Efficacy #1'!$F$8:$F$13</c15:sqref>
                        </c15:formulaRef>
                      </c:ext>
                    </c:extLst>
                    <c:numCache>
                      <c:formatCode>General</c:formatCode>
                      <c:ptCount val="6"/>
                      <c:pt idx="0">
                        <c:v>4.6687874956815598</c:v>
                      </c:pt>
                      <c:pt idx="1">
                        <c:v>4.4672549814721032</c:v>
                      </c:pt>
                      <c:pt idx="2">
                        <c:v>4.4075705807180041</c:v>
                      </c:pt>
                      <c:pt idx="3">
                        <c:v>4.3294051446950661</c:v>
                      </c:pt>
                      <c:pt idx="4">
                        <c:v>4.3050885170643589</c:v>
                      </c:pt>
                      <c:pt idx="5">
                        <c:v>4.2676224299191272</c:v>
                      </c:pt>
                    </c:numCache>
                  </c:numRef>
                </c:yVal>
                <c:smooth val="0"/>
                <c:extLst>
                  <c:ext xmlns:c16="http://schemas.microsoft.com/office/drawing/2014/chart" uri="{C3380CC4-5D6E-409C-BE32-E72D297353CC}">
                    <c16:uniqueId val="{00000006-1B5A-4CD7-88CA-04B3591493F7}"/>
                  </c:ext>
                </c:extLst>
              </c15:ser>
            </c15:filteredScatterSeries>
            <c15:filteredScatterSeries>
              <c15:ser>
                <c:idx val="0"/>
                <c:order val="1"/>
                <c:tx>
                  <c:v>Average Control </c:v>
                </c:tx>
                <c:spPr>
                  <a:ln w="19050" cap="rnd">
                    <a:solidFill>
                      <a:schemeClr val="tx1"/>
                    </a:solidFill>
                    <a:round/>
                  </a:ln>
                  <a:effectLst/>
                </c:spPr>
                <c:marker>
                  <c:symbol val="circle"/>
                  <c:size val="5"/>
                  <c:spPr>
                    <a:solidFill>
                      <a:schemeClr val="tx1"/>
                    </a:solidFill>
                    <a:ln w="9525">
                      <a:solidFill>
                        <a:schemeClr val="tx1"/>
                      </a:solidFill>
                    </a:ln>
                    <a:effectLst/>
                  </c:spPr>
                </c:marker>
                <c:trendline>
                  <c:spPr>
                    <a:ln w="19050" cap="rnd">
                      <a:solidFill>
                        <a:schemeClr val="accent1"/>
                      </a:solidFill>
                      <a:prstDash val="sysDot"/>
                    </a:ln>
                    <a:effectLst/>
                  </c:spPr>
                  <c:trendlineType val="linear"/>
                  <c:dispRSqr val="1"/>
                  <c:dispEq val="1"/>
                  <c:trendlineLbl>
                    <c:layout>
                      <c:manualLayout>
                        <c:x val="-0.10597811715722569"/>
                        <c:y val="-0.15287264308956772"/>
                      </c:manualLayout>
                    </c:layout>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baseline="0"/>
                            <a:t>y = -0.0053x + 4.43</a:t>
                          </a:r>
                          <a:br>
                            <a:rPr lang="en-US" baseline="0"/>
                          </a:br>
                          <a:r>
                            <a:rPr lang="en-US" baseline="0"/>
                            <a:t>R² = 0.977</a:t>
                          </a:r>
                          <a:endParaRPr lang="en-US"/>
                        </a:p>
                      </c:rich>
                    </c:tx>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extLst xmlns:c15="http://schemas.microsoft.com/office/drawing/2012/chart">
                        <c:ext xmlns:c15="http://schemas.microsoft.com/office/drawing/2012/chart" uri="{02D57815-91ED-43cb-92C2-25804820EDAC}">
                          <c15:formulaRef>
                            <c15:sqref>[3]Sheet1!$G$34:$G$38</c15:sqref>
                          </c15:formulaRef>
                        </c:ext>
                      </c:extLst>
                      <c:numCache>
                        <c:formatCode>General</c:formatCode>
                        <c:ptCount val="5"/>
                        <c:pt idx="0">
                          <c:v>1.0408329997330691E-2</c:v>
                        </c:pt>
                        <c:pt idx="1">
                          <c:v>1.3228756555323091E-2</c:v>
                        </c:pt>
                        <c:pt idx="2">
                          <c:v>1.5275252316519577E-2</c:v>
                        </c:pt>
                        <c:pt idx="3">
                          <c:v>3.013856886670855E-2</c:v>
                        </c:pt>
                        <c:pt idx="4">
                          <c:v>3.5118845842842597E-2</c:v>
                        </c:pt>
                      </c:numCache>
                    </c:numRef>
                  </c:plus>
                  <c:minus>
                    <c:numRef>
                      <c:extLst xmlns:c15="http://schemas.microsoft.com/office/drawing/2012/chart">
                        <c:ext xmlns:c15="http://schemas.microsoft.com/office/drawing/2012/chart" uri="{02D57815-91ED-43cb-92C2-25804820EDAC}">
                          <c15:formulaRef>
                            <c15:sqref>[3]Sheet1!$G$34:$G$38</c15:sqref>
                          </c15:formulaRef>
                        </c:ext>
                      </c:extLst>
                      <c:numCache>
                        <c:formatCode>General</c:formatCode>
                        <c:ptCount val="5"/>
                        <c:pt idx="0">
                          <c:v>1.0408329997330691E-2</c:v>
                        </c:pt>
                        <c:pt idx="1">
                          <c:v>1.3228756555323091E-2</c:v>
                        </c:pt>
                        <c:pt idx="2">
                          <c:v>1.5275252316519577E-2</c:v>
                        </c:pt>
                        <c:pt idx="3">
                          <c:v>3.013856886670855E-2</c:v>
                        </c:pt>
                        <c:pt idx="4">
                          <c:v>3.5118845842842597E-2</c:v>
                        </c:pt>
                      </c:numCache>
                    </c:numRef>
                  </c:minus>
                  <c:spPr>
                    <a:noFill/>
                    <a:ln w="9525" cap="flat" cmpd="sng" algn="ctr">
                      <a:solidFill>
                        <a:schemeClr val="tx1">
                          <a:lumMod val="65000"/>
                          <a:lumOff val="35000"/>
                        </a:schemeClr>
                      </a:solidFill>
                      <a:round/>
                    </a:ln>
                    <a:effectLst/>
                  </c:spPr>
                </c:errBars>
                <c:xVal>
                  <c:numRef>
                    <c:extLst xmlns:c15="http://schemas.microsoft.com/office/drawing/2012/chart">
                      <c:ext xmlns:c15="http://schemas.microsoft.com/office/drawing/2012/chart" uri="{02D57815-91ED-43cb-92C2-25804820EDAC}">
                        <c15:formulaRef>
                          <c15:sqref>[3]Sheet1!$D$3:$D$7</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[3]Sheet1!$E$34:$E$38</c15:sqref>
                        </c15:formulaRef>
                      </c:ext>
                    </c:extLst>
                    <c:numCache>
                      <c:formatCode>General</c:formatCode>
                      <c:ptCount val="5"/>
                      <c:pt idx="0">
                        <c:v>4.4333333333333336</c:v>
                      </c:pt>
                      <c:pt idx="1">
                        <c:v>4.41</c:v>
                      </c:pt>
                      <c:pt idx="2">
                        <c:v>4.376666666666666</c:v>
                      </c:pt>
                      <c:pt idx="3">
                        <c:v>4.3433333333333328</c:v>
                      </c:pt>
                      <c:pt idx="4">
                        <c:v>4.333333333333333</c:v>
                      </c:pt>
                    </c:numCache>
                  </c:numRef>
                </c:yVal>
                <c:smooth val="0"/>
                <c:extLst xmlns:c15="http://schemas.microsoft.com/office/drawing/2012/chart">
                  <c:ext xmlns:c16="http://schemas.microsoft.com/office/drawing/2014/chart" uri="{C3380CC4-5D6E-409C-BE32-E72D297353CC}">
                    <c16:uniqueId val="{00000008-1B5A-4CD7-88CA-04B3591493F7}"/>
                  </c:ext>
                </c:extLst>
              </c15:ser>
            </c15:filteredScatterSeries>
            <c15:filteredScatterSeries>
              <c15:ser>
                <c:idx val="2"/>
                <c:order val="2"/>
                <c:tx>
                  <c:v>Control SA #1</c:v>
                </c:tx>
                <c:spPr>
                  <a:ln w="19050" cap="rnd">
                    <a:solidFill>
                      <a:srgbClr val="00B050"/>
                    </a:solidFill>
                    <a:round/>
                  </a:ln>
                  <a:effectLst/>
                </c:spPr>
                <c:marker>
                  <c:symbol val="x"/>
                  <c:size val="5"/>
                  <c:spPr>
                    <a:solidFill>
                      <a:srgbClr val="00B050"/>
                    </a:solidFill>
                    <a:ln w="9525">
                      <a:solidFill>
                        <a:srgbClr val="00B050"/>
                      </a:solidFill>
                    </a:ln>
                    <a:effectLst/>
                  </c:spPr>
                </c:marker>
                <c:xVal>
                  <c:numRef>
                    <c:extLst xmlns:c15="http://schemas.microsoft.com/office/drawing/2012/chart">
                      <c:ext xmlns:c15="http://schemas.microsoft.com/office/drawing/2012/chart" uri="{02D57815-91ED-43cb-92C2-25804820EDAC}">
                        <c15:formulaRef>
                          <c15:sqref>[3]Sheet1!$D$3:$D$7</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[3]Sheet1!$B$34:$B$38</c15:sqref>
                        </c15:formulaRef>
                      </c:ext>
                    </c:extLst>
                    <c:numCache>
                      <c:formatCode>General</c:formatCode>
                      <c:ptCount val="5"/>
                      <c:pt idx="0">
                        <c:v>4.41</c:v>
                      </c:pt>
                      <c:pt idx="1">
                        <c:v>4.3899999999999997</c:v>
                      </c:pt>
                      <c:pt idx="2">
                        <c:v>4.3499999999999996</c:v>
                      </c:pt>
                      <c:pt idx="3">
                        <c:v>4.28</c:v>
                      </c:pt>
                      <c:pt idx="4">
                        <c:v>4.26</c:v>
                      </c:pt>
                    </c:numCache>
                  </c:numRef>
                </c:yVal>
                <c:smooth val="0"/>
                <c:extLst xmlns:c15="http://schemas.microsoft.com/office/drawing/2012/chart">
                  <c:ext xmlns:c16="http://schemas.microsoft.com/office/drawing/2014/chart" uri="{C3380CC4-5D6E-409C-BE32-E72D297353CC}">
                    <c16:uniqueId val="{00000009-1B5A-4CD7-88CA-04B3591493F7}"/>
                  </c:ext>
                </c:extLst>
              </c15:ser>
            </c15:filteredScatterSeries>
            <c15:filteredScatterSeries>
              <c15:ser>
                <c:idx val="3"/>
                <c:order val="3"/>
                <c:tx>
                  <c:v>Control SA #2</c:v>
                </c:tx>
                <c:spPr>
                  <a:ln w="19050" cap="rnd">
                    <a:solidFill>
                      <a:srgbClr val="FF0000"/>
                    </a:solidFill>
                    <a:round/>
                  </a:ln>
                  <a:effectLst/>
                </c:spPr>
                <c:marker>
                  <c:symbol val="triangle"/>
                  <c:size val="5"/>
                  <c:spPr>
                    <a:solidFill>
                      <a:srgbClr val="FF0000"/>
                    </a:solidFill>
                    <a:ln w="9525">
                      <a:solidFill>
                        <a:srgbClr val="FF0000"/>
                      </a:solidFill>
                    </a:ln>
                    <a:effectLst/>
                  </c:spPr>
                </c:marker>
                <c:xVal>
                  <c:numRef>
                    <c:extLst xmlns:c15="http://schemas.microsoft.com/office/drawing/2012/chart">
                      <c:ext xmlns:c15="http://schemas.microsoft.com/office/drawing/2012/chart" uri="{02D57815-91ED-43cb-92C2-25804820EDAC}">
                        <c15:formulaRef>
                          <c15:sqref>[3]Sheet1!$D$3:$D$7</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[3]Sheet1!$C$34:$C$38</c15:sqref>
                        </c15:formulaRef>
                      </c:ext>
                    </c:extLst>
                    <c:numCache>
                      <c:formatCode>General</c:formatCode>
                      <c:ptCount val="5"/>
                      <c:pt idx="0">
                        <c:v>4.4400000000000004</c:v>
                      </c:pt>
                      <c:pt idx="1">
                        <c:v>4.4000000000000004</c:v>
                      </c:pt>
                      <c:pt idx="2">
                        <c:v>4.37</c:v>
                      </c:pt>
                      <c:pt idx="3">
                        <c:v>4.3499999999999996</c:v>
                      </c:pt>
                      <c:pt idx="4">
                        <c:v>4.34</c:v>
                      </c:pt>
                    </c:numCache>
                  </c:numRef>
                </c:yVal>
                <c:smooth val="0"/>
                <c:extLst xmlns:c15="http://schemas.microsoft.com/office/drawing/2012/chart">
                  <c:ext xmlns:c16="http://schemas.microsoft.com/office/drawing/2014/chart" uri="{C3380CC4-5D6E-409C-BE32-E72D297353CC}">
                    <c16:uniqueId val="{0000000A-1B5A-4CD7-88CA-04B3591493F7}"/>
                  </c:ext>
                </c:extLst>
              </c15:ser>
            </c15:filteredScatterSeries>
            <c15:filteredScatterSeries>
              <c15:ser>
                <c:idx val="4"/>
                <c:order val="4"/>
                <c:tx>
                  <c:v>Control SA #3</c:v>
                </c:tx>
                <c:spPr>
                  <a:ln w="19050" cap="rnd">
                    <a:solidFill>
                      <a:schemeClr val="tx1"/>
                    </a:solidFill>
                    <a:round/>
                  </a:ln>
                  <a:effectLst/>
                </c:spPr>
                <c:marker>
                  <c:symbol val="circle"/>
                  <c:size val="5"/>
                  <c:spPr>
                    <a:solidFill>
                      <a:schemeClr val="tx1"/>
                    </a:solidFill>
                    <a:ln w="9525">
                      <a:solidFill>
                        <a:schemeClr val="tx1"/>
                      </a:solidFill>
                    </a:ln>
                    <a:effectLst/>
                  </c:spPr>
                </c:marker>
                <c:xVal>
                  <c:numRef>
                    <c:extLst xmlns:c15="http://schemas.microsoft.com/office/drawing/2012/chart">
                      <c:ext xmlns:c15="http://schemas.microsoft.com/office/drawing/2012/chart" uri="{02D57815-91ED-43cb-92C2-25804820EDAC}">
                        <c15:formulaRef>
                          <c15:sqref>[3]Sheet1!$D$3:$D$7</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[3]Sheet1!$D$34:$D$38</c15:sqref>
                        </c15:formulaRef>
                      </c:ext>
                    </c:extLst>
                    <c:numCache>
                      <c:formatCode>General</c:formatCode>
                      <c:ptCount val="5"/>
                      <c:pt idx="0">
                        <c:v>4.45</c:v>
                      </c:pt>
                      <c:pt idx="1">
                        <c:v>4.4400000000000004</c:v>
                      </c:pt>
                      <c:pt idx="2">
                        <c:v>4.41</c:v>
                      </c:pt>
                      <c:pt idx="3">
                        <c:v>4.4000000000000004</c:v>
                      </c:pt>
                      <c:pt idx="4">
                        <c:v>4.4000000000000004</c:v>
                      </c:pt>
                    </c:numCache>
                  </c:numRef>
                </c:yVal>
                <c:smooth val="0"/>
                <c:extLst xmlns:c15="http://schemas.microsoft.com/office/drawing/2012/chart">
                  <c:ext xmlns:c16="http://schemas.microsoft.com/office/drawing/2014/chart" uri="{C3380CC4-5D6E-409C-BE32-E72D297353CC}">
                    <c16:uniqueId val="{0000000B-1B5A-4CD7-88CA-04B3591493F7}"/>
                  </c:ext>
                </c:extLst>
              </c15:ser>
            </c15:filteredScatterSeries>
            <c15:filteredScatterSeries>
              <c15:ser>
                <c:idx val="5"/>
                <c:order val="5"/>
                <c:tx>
                  <c:v>Average of control test SA#1 and #2</c:v>
                </c:tx>
                <c:spPr>
                  <a:ln w="19050" cap="rnd">
                    <a:solidFill>
                      <a:srgbClr val="00B0F0"/>
                    </a:solidFill>
                    <a:round/>
                  </a:ln>
                  <a:effectLst/>
                </c:spPr>
                <c:marker>
                  <c:symbol val="diamond"/>
                  <c:size val="7"/>
                  <c:spPr>
                    <a:solidFill>
                      <a:srgbClr val="00B0F0"/>
                    </a:solidFill>
                    <a:ln w="9525">
                      <a:solidFill>
                        <a:srgbClr val="00B0F0"/>
                      </a:solidFill>
                    </a:ln>
                    <a:effectLst/>
                  </c:spPr>
                </c:marker>
                <c:errBars>
                  <c:errDir val="y"/>
                  <c:errBarType val="both"/>
                  <c:errValType val="cust"/>
                  <c:noEndCap val="0"/>
                  <c:plus>
                    <c:numRef>
                      <c:extLst xmlns:c15="http://schemas.microsoft.com/office/drawing/2012/chart">
                        <c:ext xmlns:c15="http://schemas.microsoft.com/office/drawing/2012/chart" uri="{02D57815-91ED-43cb-92C2-25804820EDAC}">
                          <c15:formulaRef>
                            <c15:sqref>[3]Sheet1!$G$34:$G$38</c15:sqref>
                          </c15:formulaRef>
                        </c:ext>
                      </c:extLst>
                      <c:numCache>
                        <c:formatCode>General</c:formatCode>
                        <c:ptCount val="5"/>
                        <c:pt idx="0">
                          <c:v>1.0408329997330691E-2</c:v>
                        </c:pt>
                        <c:pt idx="1">
                          <c:v>1.3228756555323091E-2</c:v>
                        </c:pt>
                        <c:pt idx="2">
                          <c:v>1.5275252316519577E-2</c:v>
                        </c:pt>
                        <c:pt idx="3">
                          <c:v>3.013856886670855E-2</c:v>
                        </c:pt>
                        <c:pt idx="4">
                          <c:v>3.5118845842842597E-2</c:v>
                        </c:pt>
                      </c:numCache>
                    </c:numRef>
                  </c:plus>
                  <c:minus>
                    <c:numRef>
                      <c:extLst xmlns:c15="http://schemas.microsoft.com/office/drawing/2012/chart">
                        <c:ext xmlns:c15="http://schemas.microsoft.com/office/drawing/2012/chart" uri="{02D57815-91ED-43cb-92C2-25804820EDAC}">
                          <c15:formulaRef>
                            <c15:sqref>[3]Sheet1!$G$34:$G$38</c15:sqref>
                          </c15:formulaRef>
                        </c:ext>
                      </c:extLst>
                      <c:numCache>
                        <c:formatCode>General</c:formatCode>
                        <c:ptCount val="5"/>
                        <c:pt idx="0">
                          <c:v>1.0408329997330691E-2</c:v>
                        </c:pt>
                        <c:pt idx="1">
                          <c:v>1.3228756555323091E-2</c:v>
                        </c:pt>
                        <c:pt idx="2">
                          <c:v>1.5275252316519577E-2</c:v>
                        </c:pt>
                        <c:pt idx="3">
                          <c:v>3.013856886670855E-2</c:v>
                        </c:pt>
                        <c:pt idx="4">
                          <c:v>3.5118845842842597E-2</c:v>
                        </c:pt>
                      </c:numCache>
                    </c:numRef>
                  </c:minus>
                  <c:spPr>
                    <a:noFill/>
                    <a:ln w="19050" cap="flat" cmpd="sng" algn="ctr">
                      <a:solidFill>
                        <a:schemeClr val="tx1"/>
                      </a:solidFill>
                      <a:round/>
                    </a:ln>
                    <a:effectLst/>
                  </c:spPr>
                </c:errBars>
                <c:xVal>
                  <c:numRef>
                    <c:extLst xmlns:c15="http://schemas.microsoft.com/office/drawing/2012/chart">
                      <c:ext xmlns:c15="http://schemas.microsoft.com/office/drawing/2012/chart" uri="{02D57815-91ED-43cb-92C2-25804820EDAC}">
                        <c15:formulaRef>
                          <c15:sqref>[3]Sheet1!$D$3:$D$7</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[3]Sheet1!$E$34:$E$38</c15:sqref>
                        </c15:formulaRef>
                      </c:ext>
                    </c:extLst>
                    <c:numCache>
                      <c:formatCode>General</c:formatCode>
                      <c:ptCount val="5"/>
                      <c:pt idx="0">
                        <c:v>4.4333333333333336</c:v>
                      </c:pt>
                      <c:pt idx="1">
                        <c:v>4.41</c:v>
                      </c:pt>
                      <c:pt idx="2">
                        <c:v>4.376666666666666</c:v>
                      </c:pt>
                      <c:pt idx="3">
                        <c:v>4.3433333333333328</c:v>
                      </c:pt>
                      <c:pt idx="4">
                        <c:v>4.333333333333333</c:v>
                      </c:pt>
                    </c:numCache>
                  </c:numRef>
                </c:yVal>
                <c:smooth val="0"/>
                <c:extLst xmlns:c15="http://schemas.microsoft.com/office/drawing/2012/chart">
                  <c:ext xmlns:c16="http://schemas.microsoft.com/office/drawing/2014/chart" uri="{C3380CC4-5D6E-409C-BE32-E72D297353CC}">
                    <c16:uniqueId val="{0000000C-1B5A-4CD7-88CA-04B3591493F7}"/>
                  </c:ext>
                </c:extLst>
              </c15:ser>
            </c15:filteredScatterSeries>
            <c15:filteredScatterSeries>
              <c15:ser>
                <c:idx val="6"/>
                <c:order val="6"/>
                <c:tx>
                  <c:v>Control #1</c:v>
                </c:tx>
                <c:spPr>
                  <a:ln w="19050" cap="rnd">
                    <a:solidFill>
                      <a:srgbClr val="00B050"/>
                    </a:solidFill>
                    <a:round/>
                  </a:ln>
                  <a:effectLst/>
                </c:spPr>
                <c:marker>
                  <c:symbol val="square"/>
                  <c:size val="5"/>
                  <c:spPr>
                    <a:solidFill>
                      <a:srgbClr val="00B050"/>
                    </a:solidFill>
                    <a:ln w="9525">
                      <a:solidFill>
                        <a:srgbClr val="00B050"/>
                      </a:solidFill>
                    </a:ln>
                    <a:effectLst/>
                  </c:spPr>
                </c:marker>
                <c:xVal>
                  <c:numRef>
                    <c:extLst xmlns:c15="http://schemas.microsoft.com/office/drawing/2012/chart">
                      <c:ext xmlns:c15="http://schemas.microsoft.com/office/drawing/2012/chart" uri="{02D57815-91ED-43cb-92C2-25804820EDAC}">
                        <c15:formulaRef>
                          <c15:sqref>[6]CONTROL!$D$3:$D$7</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[6]CONTROL!$H$3:$H$7</c15:sqref>
                        </c15:formulaRef>
                      </c:ext>
                    </c:extLst>
                    <c:numCache>
                      <c:formatCode>General</c:formatCode>
                      <c:ptCount val="5"/>
                      <c:pt idx="0">
                        <c:v>4.4518460805599478</c:v>
                      </c:pt>
                      <c:pt idx="1">
                        <c:v>4.3810676961767765</c:v>
                      </c:pt>
                      <c:pt idx="2">
                        <c:v>4.3279737029328942</c:v>
                      </c:pt>
                      <c:pt idx="3">
                        <c:v>4.2395931774667526</c:v>
                      </c:pt>
                      <c:pt idx="4">
                        <c:v>4.2073028868584972</c:v>
                      </c:pt>
                    </c:numCache>
                  </c:numRef>
                </c:yVal>
                <c:smooth val="0"/>
                <c:extLst xmlns:c15="http://schemas.microsoft.com/office/drawing/2012/chart">
                  <c:ext xmlns:c16="http://schemas.microsoft.com/office/drawing/2014/chart" uri="{C3380CC4-5D6E-409C-BE32-E72D297353CC}">
                    <c16:uniqueId val="{0000000D-1B5A-4CD7-88CA-04B3591493F7}"/>
                  </c:ext>
                </c:extLst>
              </c15:ser>
            </c15:filteredScatterSeries>
            <c15:filteredScatterSeries>
              <c15:ser>
                <c:idx val="7"/>
                <c:order val="7"/>
                <c:tx>
                  <c:v>Control #2</c:v>
                </c:tx>
                <c:spPr>
                  <a:ln w="19050" cap="rnd">
                    <a:solidFill>
                      <a:srgbClr val="FF0000"/>
                    </a:solidFill>
                    <a:round/>
                  </a:ln>
                  <a:effectLst/>
                </c:spPr>
                <c:marker>
                  <c:symbol val="triangle"/>
                  <c:size val="5"/>
                  <c:spPr>
                    <a:solidFill>
                      <a:srgbClr val="FF0000"/>
                    </a:solidFill>
                    <a:ln w="9525">
                      <a:solidFill>
                        <a:srgbClr val="FF0000"/>
                      </a:solidFill>
                    </a:ln>
                    <a:effectLst/>
                  </c:spPr>
                </c:marker>
                <c:xVal>
                  <c:numRef>
                    <c:extLst xmlns:c15="http://schemas.microsoft.com/office/drawing/2012/chart">
                      <c:ext xmlns:c15="http://schemas.microsoft.com/office/drawing/2012/chart" uri="{02D57815-91ED-43cb-92C2-25804820EDAC}">
                        <c15:formulaRef>
                          <c15:sqref>[6]CONTROL!$M$3:$M$7</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[6]CONTROL!$Q$3:$Q$7</c15:sqref>
                        </c15:formulaRef>
                      </c:ext>
                    </c:extLst>
                    <c:numCache>
                      <c:formatCode>General</c:formatCode>
                      <c:ptCount val="5"/>
                      <c:pt idx="0">
                        <c:v>4.4043380087180104</c:v>
                      </c:pt>
                      <c:pt idx="1">
                        <c:v>4.3291549731431811</c:v>
                      </c:pt>
                      <c:pt idx="2">
                        <c:v>4.1478797014235393</c:v>
                      </c:pt>
                      <c:pt idx="3">
                        <c:v>3.9801176454996168</c:v>
                      </c:pt>
                      <c:pt idx="4">
                        <c:v>3.9492350020065241</c:v>
                      </c:pt>
                    </c:numCache>
                  </c:numRef>
                </c:yVal>
                <c:smooth val="0"/>
                <c:extLst xmlns:c15="http://schemas.microsoft.com/office/drawing/2012/chart">
                  <c:ext xmlns:c16="http://schemas.microsoft.com/office/drawing/2014/chart" uri="{C3380CC4-5D6E-409C-BE32-E72D297353CC}">
                    <c16:uniqueId val="{0000000E-1B5A-4CD7-88CA-04B3591493F7}"/>
                  </c:ext>
                </c:extLst>
              </c15:ser>
            </c15:filteredScatterSeries>
            <c15:filteredScatterSeries>
              <c15:ser>
                <c:idx val="8"/>
                <c:order val="8"/>
                <c:tx>
                  <c:v>Control #3</c:v>
                </c:tx>
                <c:spPr>
                  <a:ln w="19050" cap="rnd">
                    <a:solidFill>
                      <a:schemeClr val="tx1"/>
                    </a:solidFill>
                    <a:round/>
                  </a:ln>
                  <a:effectLst/>
                </c:spPr>
                <c:marker>
                  <c:symbol val="circle"/>
                  <c:size val="5"/>
                  <c:spPr>
                    <a:solidFill>
                      <a:schemeClr val="tx1"/>
                    </a:solidFill>
                    <a:ln w="9525">
                      <a:solidFill>
                        <a:schemeClr val="tx1"/>
                      </a:solidFill>
                    </a:ln>
                    <a:effectLst/>
                  </c:spPr>
                </c:marker>
                <c:xVal>
                  <c:numRef>
                    <c:extLst xmlns:c15="http://schemas.microsoft.com/office/drawing/2012/chart">
                      <c:ext xmlns:c15="http://schemas.microsoft.com/office/drawing/2012/chart" uri="{02D57815-91ED-43cb-92C2-25804820EDAC}">
                        <c15:formulaRef>
                          <c15:sqref>[6]CONTROL!$V$3:$V$7</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[6]CONTROL!$Z$3:$Z$7</c15:sqref>
                        </c15:formulaRef>
                      </c:ext>
                    </c:extLst>
                    <c:numCache>
                      <c:formatCode>General</c:formatCode>
                      <c:ptCount val="5"/>
                      <c:pt idx="0">
                        <c:v>4.4564304175651026</c:v>
                      </c:pt>
                      <c:pt idx="1">
                        <c:v>4.3345277569070424</c:v>
                      </c:pt>
                      <c:pt idx="2">
                        <c:v>4.2508882326430459</c:v>
                      </c:pt>
                      <c:pt idx="3">
                        <c:v>4.1257832968042294</c:v>
                      </c:pt>
                      <c:pt idx="4">
                        <c:v>4.0000973176392955</c:v>
                      </c:pt>
                    </c:numCache>
                  </c:numRef>
                </c:yVal>
                <c:smooth val="0"/>
                <c:extLst xmlns:c15="http://schemas.microsoft.com/office/drawing/2012/chart">
                  <c:ext xmlns:c16="http://schemas.microsoft.com/office/drawing/2014/chart" uri="{C3380CC4-5D6E-409C-BE32-E72D297353CC}">
                    <c16:uniqueId val="{0000000F-1B5A-4CD7-88CA-04B3591493F7}"/>
                  </c:ext>
                </c:extLst>
              </c15:ser>
            </c15:filteredScatterSeries>
            <c15:filteredScatterSeries>
              <c15:ser>
                <c:idx val="10"/>
                <c:order val="10"/>
                <c:tx>
                  <c:v>Mean Efficacy Test </c:v>
                </c:tx>
                <c:spPr>
                  <a:ln w="19050" cap="rnd">
                    <a:solidFill>
                      <a:srgbClr val="FF0000"/>
                    </a:solidFill>
                    <a:round/>
                  </a:ln>
                  <a:effectLst/>
                </c:spPr>
                <c:marker>
                  <c:symbol val="triangle"/>
                  <c:size val="6"/>
                  <c:spPr>
                    <a:solidFill>
                      <a:srgbClr val="FF0000"/>
                    </a:solidFill>
                    <a:ln w="9525">
                      <a:solidFill>
                        <a:srgbClr val="FF0000"/>
                      </a:solidFill>
                    </a:ln>
                    <a:effectLst/>
                  </c:spPr>
                </c:marker>
                <c:errBars>
                  <c:errDir val="y"/>
                  <c:errBarType val="both"/>
                  <c:errValType val="cust"/>
                  <c:noEndCap val="0"/>
                  <c:plus>
                    <c:numRef>
                      <c:extLst xmlns:c15="http://schemas.microsoft.com/office/drawing/2012/chart">
                        <c:ext xmlns:c15="http://schemas.microsoft.com/office/drawing/2012/chart" uri="{02D57815-91ED-43cb-92C2-25804820EDAC}">
                          <c15:formulaRef>
                            <c15:sqref>'[6]lot#1'!$G$36:$G$44</c15:sqref>
                          </c15:formulaRef>
                        </c:ext>
                      </c:extLst>
                      <c:numCache>
                        <c:formatCode>General</c:formatCode>
                        <c:ptCount val="9"/>
                        <c:pt idx="0">
                          <c:v>4.2200274083966552E-2</c:v>
                        </c:pt>
                        <c:pt idx="1">
                          <c:v>0.88792004704872851</c:v>
                        </c:pt>
                        <c:pt idx="2">
                          <c:v>0</c:v>
                        </c:pt>
                        <c:pt idx="3">
                          <c:v>0</c:v>
                        </c:pt>
                        <c:pt idx="4">
                          <c:v>0</c:v>
                        </c:pt>
                        <c:pt idx="5">
                          <c:v>0.41995263697511348</c:v>
                        </c:pt>
                        <c:pt idx="6">
                          <c:v>0</c:v>
                        </c:pt>
                        <c:pt idx="7">
                          <c:v>0</c:v>
                        </c:pt>
                        <c:pt idx="8">
                          <c:v>0</c:v>
                        </c:pt>
                      </c:numCache>
                    </c:numRef>
                  </c:plus>
                  <c:minus>
                    <c:numRef>
                      <c:extLst xmlns:c15="http://schemas.microsoft.com/office/drawing/2012/chart">
                        <c:ext xmlns:c15="http://schemas.microsoft.com/office/drawing/2012/chart" uri="{02D57815-91ED-43cb-92C2-25804820EDAC}">
                          <c15:formulaRef>
                            <c15:sqref>'[6]lot#1'!$G$36:$G$44</c15:sqref>
                          </c15:formulaRef>
                        </c:ext>
                      </c:extLst>
                      <c:numCache>
                        <c:formatCode>General</c:formatCode>
                        <c:ptCount val="9"/>
                        <c:pt idx="0">
                          <c:v>4.2200274083966552E-2</c:v>
                        </c:pt>
                        <c:pt idx="1">
                          <c:v>0.88792004704872851</c:v>
                        </c:pt>
                        <c:pt idx="2">
                          <c:v>0</c:v>
                        </c:pt>
                        <c:pt idx="3">
                          <c:v>0</c:v>
                        </c:pt>
                        <c:pt idx="4">
                          <c:v>0</c:v>
                        </c:pt>
                        <c:pt idx="5">
                          <c:v>0.41995263697511348</c:v>
                        </c:pt>
                        <c:pt idx="6">
                          <c:v>0</c:v>
                        </c:pt>
                        <c:pt idx="7">
                          <c:v>0</c:v>
                        </c:pt>
                        <c:pt idx="8">
                          <c:v>0</c:v>
                        </c:pt>
                      </c:numCache>
                    </c:numRef>
                  </c:minus>
                  <c:spPr>
                    <a:noFill/>
                    <a:ln w="9525" cap="flat" cmpd="sng" algn="ctr">
                      <a:solidFill>
                        <a:schemeClr val="tx1">
                          <a:lumMod val="65000"/>
                          <a:lumOff val="35000"/>
                        </a:schemeClr>
                      </a:solidFill>
                      <a:round/>
                    </a:ln>
                    <a:effectLst/>
                  </c:spPr>
                </c:errBars>
                <c:xVal>
                  <c:numRef>
                    <c:extLst xmlns:c15="http://schemas.microsoft.com/office/drawing/2012/chart">
                      <c:ext xmlns:c15="http://schemas.microsoft.com/office/drawing/2012/chart" uri="{02D57815-91ED-43cb-92C2-25804820EDAC}">
                        <c15:formulaRef>
                          <c15:sqref>'[6]lot#1'!$E$36:$E$44</c15:sqref>
                        </c15:formulaRef>
                      </c:ext>
                    </c:extLst>
                    <c:numCache>
                      <c:formatCode>General</c:formatCode>
                      <c:ptCount val="9"/>
                      <c:pt idx="0">
                        <c:v>0</c:v>
                      </c:pt>
                      <c:pt idx="1">
                        <c:v>0.9375</c:v>
                      </c:pt>
                      <c:pt idx="2">
                        <c:v>1.875</c:v>
                      </c:pt>
                      <c:pt idx="3">
                        <c:v>3.125</c:v>
                      </c:pt>
                      <c:pt idx="4">
                        <c:v>4.375</c:v>
                      </c:pt>
                      <c:pt idx="5">
                        <c:v>5.625</c:v>
                      </c:pt>
                      <c:pt idx="6">
                        <c:v>6.875</c:v>
                      </c:pt>
                      <c:pt idx="7">
                        <c:v>8.125</c:v>
                      </c:pt>
                      <c:pt idx="8">
                        <c:v>9.375</c:v>
                      </c:pt>
                    </c:numCache>
                  </c:numRef>
                </c:xVal>
                <c:yVal>
                  <c:numRef>
                    <c:extLst xmlns:c15="http://schemas.microsoft.com/office/drawing/2012/chart">
                      <c:ext xmlns:c15="http://schemas.microsoft.com/office/drawing/2012/chart" uri="{02D57815-91ED-43cb-92C2-25804820EDAC}">
                        <c15:formulaRef>
                          <c15:sqref>'[6]lot#1'!$F$36:$F$44</c15:sqref>
                        </c15:formulaRef>
                      </c:ext>
                    </c:extLst>
                    <c:numCache>
                      <c:formatCode>General</c:formatCode>
                      <c:ptCount val="9"/>
                      <c:pt idx="0">
                        <c:v>4.3853618766838203</c:v>
                      </c:pt>
                      <c:pt idx="1">
                        <c:v>1.0252817563648973</c:v>
                      </c:pt>
                      <c:pt idx="2">
                        <c:v>0</c:v>
                      </c:pt>
                      <c:pt idx="3">
                        <c:v>0</c:v>
                      </c:pt>
                      <c:pt idx="4">
                        <c:v>0</c:v>
                      </c:pt>
                      <c:pt idx="5">
                        <c:v>0.48491953600894994</c:v>
                      </c:pt>
                      <c:pt idx="6">
                        <c:v>0</c:v>
                      </c:pt>
                      <c:pt idx="7">
                        <c:v>0</c:v>
                      </c:pt>
                      <c:pt idx="8">
                        <c:v>0</c:v>
                      </c:pt>
                    </c:numCache>
                  </c:numRef>
                </c:yVal>
                <c:smooth val="0"/>
                <c:extLst xmlns:c15="http://schemas.microsoft.com/office/drawing/2012/chart">
                  <c:ext xmlns:c16="http://schemas.microsoft.com/office/drawing/2014/chart" uri="{C3380CC4-5D6E-409C-BE32-E72D297353CC}">
                    <c16:uniqueId val="{00000010-1B5A-4CD7-88CA-04B3591493F7}"/>
                  </c:ext>
                </c:extLst>
              </c15:ser>
            </c15:filteredScatterSeries>
            <c15:filteredScatterSeries>
              <c15:ser>
                <c:idx val="11"/>
                <c:order val="11"/>
                <c:tx>
                  <c:v>Transformed Control</c:v>
                </c:tx>
                <c:spPr>
                  <a:ln w="19050" cap="rnd">
                    <a:solidFill>
                      <a:schemeClr val="tx1"/>
                    </a:solidFill>
                    <a:prstDash val="dash"/>
                    <a:round/>
                  </a:ln>
                  <a:effectLst/>
                </c:spPr>
                <c:marker>
                  <c:symbol val="circle"/>
                  <c:size val="5"/>
                  <c:spPr>
                    <a:solidFill>
                      <a:schemeClr val="tx1"/>
                    </a:solidFill>
                    <a:ln w="9525">
                      <a:solidFill>
                        <a:schemeClr val="tx1"/>
                      </a:solidFill>
                    </a:ln>
                    <a:effectLst/>
                  </c:spPr>
                </c:marker>
                <c:xVal>
                  <c:numRef>
                    <c:extLst xmlns:c15="http://schemas.microsoft.com/office/drawing/2012/chart">
                      <c:ext xmlns:c15="http://schemas.microsoft.com/office/drawing/2012/chart" uri="{02D57815-91ED-43cb-92C2-25804820EDAC}">
                        <c15:formulaRef>
                          <c15:sqref>'[6]lot#1'!$A$51:$A$55</c15:sqref>
                        </c15:formulaRef>
                      </c:ext>
                    </c:extLst>
                    <c:numCache>
                      <c:formatCode>General</c:formatCode>
                      <c:ptCount val="5"/>
                      <c:pt idx="0">
                        <c:v>0</c:v>
                      </c:pt>
                      <c:pt idx="1">
                        <c:v>5</c:v>
                      </c:pt>
                      <c:pt idx="2">
                        <c:v>10</c:v>
                      </c:pt>
                      <c:pt idx="3">
                        <c:v>15</c:v>
                      </c:pt>
                      <c:pt idx="4">
                        <c:v>20</c:v>
                      </c:pt>
                    </c:numCache>
                  </c:numRef>
                </c:xVal>
                <c:yVal>
                  <c:numRef>
                    <c:extLst xmlns:c15="http://schemas.microsoft.com/office/drawing/2012/chart">
                      <c:ext xmlns:c15="http://schemas.microsoft.com/office/drawing/2012/chart" uri="{02D57815-91ED-43cb-92C2-25804820EDAC}">
                        <c15:formulaRef>
                          <c15:sqref>'[6]lot#1'!$F$51:$F$55</c15:sqref>
                        </c15:formulaRef>
                      </c:ext>
                    </c:extLst>
                    <c:numCache>
                      <c:formatCode>General</c:formatCode>
                      <c:ptCount val="5"/>
                      <c:pt idx="0">
                        <c:v>4.3853618766838212</c:v>
                      </c:pt>
                      <c:pt idx="1">
                        <c:v>4.2960738498118012</c:v>
                      </c:pt>
                      <c:pt idx="2">
                        <c:v>4.190070920069294</c:v>
                      </c:pt>
                      <c:pt idx="3">
                        <c:v>4.062988414326334</c:v>
                      </c:pt>
                      <c:pt idx="4">
                        <c:v>4.0000354432375724</c:v>
                      </c:pt>
                    </c:numCache>
                  </c:numRef>
                </c:yVal>
                <c:smooth val="0"/>
                <c:extLst xmlns:c15="http://schemas.microsoft.com/office/drawing/2012/chart">
                  <c:ext xmlns:c16="http://schemas.microsoft.com/office/drawing/2014/chart" uri="{C3380CC4-5D6E-409C-BE32-E72D297353CC}">
                    <c16:uniqueId val="{00000011-1B5A-4CD7-88CA-04B3591493F7}"/>
                  </c:ext>
                </c:extLst>
              </c15:ser>
            </c15:filteredScatterSeries>
          </c:ext>
        </c:extLst>
      </c:scatterChart>
      <c:valAx>
        <c:axId val="800885760"/>
        <c:scaling>
          <c:orientation val="minMax"/>
          <c:max val="1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Time: Minutes</a:t>
                </a:r>
              </a:p>
            </c:rich>
          </c:tx>
          <c:layout>
            <c:manualLayout>
              <c:xMode val="edge"/>
              <c:yMode val="edge"/>
              <c:x val="0.47555239322705206"/>
              <c:y val="0.9214324334341937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00888480"/>
        <c:crosses val="autoZero"/>
        <c:crossBetween val="midCat"/>
        <c:majorUnit val="1"/>
      </c:valAx>
      <c:valAx>
        <c:axId val="800888480"/>
        <c:scaling>
          <c:orientation val="minMax"/>
          <c:max val="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Log10/m3</a:t>
                </a:r>
              </a:p>
            </c:rich>
          </c:tx>
          <c:layout>
            <c:manualLayout>
              <c:xMode val="edge"/>
              <c:yMode val="edge"/>
              <c:x val="5.7253322376618234E-5"/>
              <c:y val="0.421435813673975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00885760"/>
        <c:crosses val="autoZero"/>
        <c:crossBetween val="midCat"/>
        <c:majorUnit val="0.5"/>
      </c:valAx>
      <c:spPr>
        <a:noFill/>
        <a:ln>
          <a:noFill/>
        </a:ln>
        <a:effectLst/>
      </c:spPr>
    </c:plotArea>
    <c:legend>
      <c:legendPos val="t"/>
      <c:layout>
        <c:manualLayout>
          <c:xMode val="edge"/>
          <c:yMode val="edge"/>
          <c:x val="3.3263027459143543E-3"/>
          <c:y val="1.4383344443078197E-2"/>
          <c:w val="0.99667369725408561"/>
          <c:h val="0.1533330847597632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'8 min. Lsani spray'!$B$41</c:f>
              <c:strCache>
                <c:ptCount val="1"/>
                <c:pt idx="0">
                  <c:v>No Product</c:v>
                </c:pt>
              </c:strCache>
            </c:strRef>
          </c:tx>
          <c:spPr>
            <a:solidFill>
              <a:schemeClr val="accent4">
                <a:lumMod val="60000"/>
                <a:lumOff val="40000"/>
              </a:schemeClr>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'8 min. Lsani spray'!$A$42:$A$47</c:f>
              <c:strCache>
                <c:ptCount val="6"/>
                <c:pt idx="0">
                  <c:v>Toilet Seat</c:v>
                </c:pt>
                <c:pt idx="1">
                  <c:v>Toilet Handle</c:v>
                </c:pt>
                <c:pt idx="2">
                  <c:v>Toilet Floor </c:v>
                </c:pt>
                <c:pt idx="3">
                  <c:v> Corner shelf </c:v>
                </c:pt>
                <c:pt idx="4">
                  <c:v> Vanity top left side - </c:v>
                </c:pt>
                <c:pt idx="5">
                  <c:v> Vanity top right Side </c:v>
                </c:pt>
              </c:strCache>
            </c:strRef>
          </c:cat>
          <c:val>
            <c:numRef>
              <c:f>'8 min. Lsani spray'!$B$42:$B$47</c:f>
              <c:numCache>
                <c:formatCode>0.00E+00</c:formatCode>
                <c:ptCount val="6"/>
                <c:pt idx="0">
                  <c:v>166375000</c:v>
                </c:pt>
                <c:pt idx="1">
                  <c:v>16500</c:v>
                </c:pt>
                <c:pt idx="2">
                  <c:v>1810000</c:v>
                </c:pt>
                <c:pt idx="3">
                  <c:v>207500</c:v>
                </c:pt>
                <c:pt idx="4">
                  <c:v>14500</c:v>
                </c:pt>
                <c:pt idx="5">
                  <c:v>350000</c:v>
                </c:pt>
              </c:numCache>
            </c:numRef>
          </c:val>
          <c:extLst>
            <c:ext xmlns:c16="http://schemas.microsoft.com/office/drawing/2014/chart" uri="{C3380CC4-5D6E-409C-BE32-E72D297353CC}">
              <c16:uniqueId val="{00000000-3C3A-4493-B1A6-970BFC9A91F6}"/>
            </c:ext>
          </c:extLst>
        </c:ser>
        <c:ser>
          <c:idx val="1"/>
          <c:order val="1"/>
          <c:tx>
            <c:strRef>
              <c:f>'8 min. Lsani spray'!$C$41</c:f>
              <c:strCache>
                <c:ptCount val="1"/>
                <c:pt idx="0">
                  <c:v>Air Sanitizer 8 sec.</c:v>
                </c:pt>
              </c:strCache>
            </c:strRef>
          </c:tx>
          <c:spPr>
            <a:solidFill>
              <a:schemeClr val="accent6">
                <a:lumMod val="75000"/>
              </a:schemeClr>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'8 min. Lsani spray'!$A$42:$A$47</c:f>
              <c:strCache>
                <c:ptCount val="6"/>
                <c:pt idx="0">
                  <c:v>Toilet Seat</c:v>
                </c:pt>
                <c:pt idx="1">
                  <c:v>Toilet Handle</c:v>
                </c:pt>
                <c:pt idx="2">
                  <c:v>Toilet Floor </c:v>
                </c:pt>
                <c:pt idx="3">
                  <c:v> Corner shelf </c:v>
                </c:pt>
                <c:pt idx="4">
                  <c:v> Vanity top left side - </c:v>
                </c:pt>
                <c:pt idx="5">
                  <c:v> Vanity top right Side </c:v>
                </c:pt>
              </c:strCache>
            </c:strRef>
          </c:cat>
          <c:val>
            <c:numRef>
              <c:f>'8 min. Lsani spray'!$C$42:$C$47</c:f>
              <c:numCache>
                <c:formatCode>0.00E+00</c:formatCode>
                <c:ptCount val="6"/>
                <c:pt idx="0">
                  <c:v>111500</c:v>
                </c:pt>
                <c:pt idx="1">
                  <c:v>12908.330643425586</c:v>
                </c:pt>
                <c:pt idx="2">
                  <c:v>139821.31454109563</c:v>
                </c:pt>
                <c:pt idx="3">
                  <c:v>4673.3285782191688</c:v>
                </c:pt>
                <c:pt idx="4">
                  <c:v>9423.3818844265352</c:v>
                </c:pt>
                <c:pt idx="5">
                  <c:v>298621.8344327822</c:v>
                </c:pt>
              </c:numCache>
            </c:numRef>
          </c:val>
          <c:extLst>
            <c:ext xmlns:c16="http://schemas.microsoft.com/office/drawing/2014/chart" uri="{C3380CC4-5D6E-409C-BE32-E72D297353CC}">
              <c16:uniqueId val="{00000001-3C3A-4493-B1A6-970BFC9A91F6}"/>
            </c:ext>
          </c:extLst>
        </c:ser>
        <c:dLbls>
          <c:showLegendKey val="0"/>
          <c:showVal val="0"/>
          <c:showCatName val="0"/>
          <c:showSerName val="0"/>
          <c:showPercent val="0"/>
          <c:showBubbleSize val="0"/>
        </c:dLbls>
        <c:gapWidth val="150"/>
        <c:axId val="1115673248"/>
        <c:axId val="1115677088"/>
      </c:barChart>
      <c:catAx>
        <c:axId val="111567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5677088"/>
        <c:crosses val="autoZero"/>
        <c:auto val="1"/>
        <c:lblAlgn val="ctr"/>
        <c:lblOffset val="100"/>
        <c:noMultiLvlLbl val="0"/>
      </c:catAx>
      <c:valAx>
        <c:axId val="111567708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PFU per Surface (Geomeaan)</a:t>
                </a:r>
              </a:p>
            </c:rich>
          </c:tx>
          <c:layout>
            <c:manualLayout>
              <c:xMode val="edge"/>
              <c:yMode val="edge"/>
              <c:x val="6.9281711665817633E-2"/>
              <c:y val="0.1298812969070444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156732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043503896512007"/>
          <c:y val="6.3276257743165601E-2"/>
          <c:w val="0.70956496103487987"/>
          <c:h val="0.63410587646595307"/>
        </c:manualLayout>
      </c:layout>
      <c:barChart>
        <c:barDir val="col"/>
        <c:grouping val="clustered"/>
        <c:varyColors val="0"/>
        <c:ser>
          <c:idx val="0"/>
          <c:order val="0"/>
          <c:tx>
            <c:strRef>
              <c:f>'30 min LSani spray '!$H$2</c:f>
              <c:strCache>
                <c:ptCount val="1"/>
                <c:pt idx="0">
                  <c:v>No Product</c:v>
                </c:pt>
              </c:strCache>
            </c:strRef>
          </c:tx>
          <c:spPr>
            <a:solidFill>
              <a:schemeClr val="accent4">
                <a:lumMod val="60000"/>
                <a:lumOff val="40000"/>
              </a:schemeClr>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'30 min LSani spray '!$G$3:$G$8</c:f>
              <c:strCache>
                <c:ptCount val="6"/>
                <c:pt idx="0">
                  <c:v>Toilet Seat</c:v>
                </c:pt>
                <c:pt idx="1">
                  <c:v>Toilet Floor</c:v>
                </c:pt>
                <c:pt idx="2">
                  <c:v>Corner Shelf</c:v>
                </c:pt>
                <c:pt idx="3">
                  <c:v>Vanity Top Left</c:v>
                </c:pt>
                <c:pt idx="4">
                  <c:v>Vanity Top Right</c:v>
                </c:pt>
                <c:pt idx="5">
                  <c:v>Toilet Handle</c:v>
                </c:pt>
              </c:strCache>
            </c:strRef>
          </c:cat>
          <c:val>
            <c:numRef>
              <c:f>'30 min LSani spray '!$H$3:$H$8</c:f>
              <c:numCache>
                <c:formatCode>0.00E+00</c:formatCode>
                <c:ptCount val="6"/>
                <c:pt idx="0">
                  <c:v>41170300.777004696</c:v>
                </c:pt>
                <c:pt idx="1">
                  <c:v>471847.43296959874</c:v>
                </c:pt>
                <c:pt idx="2">
                  <c:v>12193.440859740946</c:v>
                </c:pt>
                <c:pt idx="3">
                  <c:v>58378.934556910164</c:v>
                </c:pt>
                <c:pt idx="4">
                  <c:v>792779.91901914368</c:v>
                </c:pt>
                <c:pt idx="5">
                  <c:v>9639.7614078357765</c:v>
                </c:pt>
              </c:numCache>
            </c:numRef>
          </c:val>
          <c:extLst>
            <c:ext xmlns:c16="http://schemas.microsoft.com/office/drawing/2014/chart" uri="{C3380CC4-5D6E-409C-BE32-E72D297353CC}">
              <c16:uniqueId val="{00000000-5C3A-4426-A742-7079A8C19772}"/>
            </c:ext>
          </c:extLst>
        </c:ser>
        <c:ser>
          <c:idx val="1"/>
          <c:order val="1"/>
          <c:tx>
            <c:strRef>
              <c:f>'30 min LSani spray '!$I$2</c:f>
              <c:strCache>
                <c:ptCount val="1"/>
                <c:pt idx="0">
                  <c:v>Air Sanitizer 30 sec.</c:v>
                </c:pt>
              </c:strCache>
            </c:strRef>
          </c:tx>
          <c:spPr>
            <a:solidFill>
              <a:srgbClr val="7030A0"/>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'30 min LSani spray '!$G$3:$G$8</c:f>
              <c:strCache>
                <c:ptCount val="6"/>
                <c:pt idx="0">
                  <c:v>Toilet Seat</c:v>
                </c:pt>
                <c:pt idx="1">
                  <c:v>Toilet Floor</c:v>
                </c:pt>
                <c:pt idx="2">
                  <c:v>Corner Shelf</c:v>
                </c:pt>
                <c:pt idx="3">
                  <c:v>Vanity Top Left</c:v>
                </c:pt>
                <c:pt idx="4">
                  <c:v>Vanity Top Right</c:v>
                </c:pt>
                <c:pt idx="5">
                  <c:v>Toilet Handle</c:v>
                </c:pt>
              </c:strCache>
            </c:strRef>
          </c:cat>
          <c:val>
            <c:numRef>
              <c:f>'30 min LSani spray '!$I$3:$I$8</c:f>
              <c:numCache>
                <c:formatCode>0.00E+00</c:formatCode>
                <c:ptCount val="6"/>
                <c:pt idx="0">
                  <c:v>246.17067250182342</c:v>
                </c:pt>
                <c:pt idx="1">
                  <c:v>16456.913440861259</c:v>
                </c:pt>
                <c:pt idx="2">
                  <c:v>1</c:v>
                </c:pt>
                <c:pt idx="3">
                  <c:v>1</c:v>
                </c:pt>
                <c:pt idx="4">
                  <c:v>1</c:v>
                </c:pt>
                <c:pt idx="5">
                  <c:v>18.708286933869708</c:v>
                </c:pt>
              </c:numCache>
            </c:numRef>
          </c:val>
          <c:extLst>
            <c:ext xmlns:c16="http://schemas.microsoft.com/office/drawing/2014/chart" uri="{C3380CC4-5D6E-409C-BE32-E72D297353CC}">
              <c16:uniqueId val="{00000001-5C3A-4426-A742-7079A8C19772}"/>
            </c:ext>
          </c:extLst>
        </c:ser>
        <c:dLbls>
          <c:showLegendKey val="0"/>
          <c:showVal val="0"/>
          <c:showCatName val="0"/>
          <c:showSerName val="0"/>
          <c:showPercent val="0"/>
          <c:showBubbleSize val="0"/>
        </c:dLbls>
        <c:gapWidth val="150"/>
        <c:axId val="1126967999"/>
        <c:axId val="1097101696"/>
      </c:barChart>
      <c:catAx>
        <c:axId val="1126967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7101696"/>
        <c:crosses val="autoZero"/>
        <c:auto val="1"/>
        <c:lblAlgn val="ctr"/>
        <c:lblOffset val="100"/>
        <c:noMultiLvlLbl val="0"/>
      </c:catAx>
      <c:valAx>
        <c:axId val="1097101696"/>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PFU per Surface (Geomean)</a:t>
                </a:r>
              </a:p>
            </c:rich>
          </c:tx>
          <c:layout>
            <c:manualLayout>
              <c:xMode val="edge"/>
              <c:yMode val="edge"/>
              <c:x val="5.3386874862504277E-2"/>
              <c:y val="0.1723694259719039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2696799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4">
                <a:lumMod val="60000"/>
                <a:lumOff val="40000"/>
              </a:schemeClr>
            </a:solidFill>
            <a:ln>
              <a:noFill/>
            </a:ln>
            <a:effectLst/>
          </c:spPr>
          <c:invertIfNegative val="0"/>
          <c:dPt>
            <c:idx val="1"/>
            <c:invertIfNegative val="0"/>
            <c:bubble3D val="0"/>
            <c:spPr>
              <a:solidFill>
                <a:schemeClr val="accent5">
                  <a:lumMod val="75000"/>
                </a:schemeClr>
              </a:solidFill>
              <a:ln>
                <a:noFill/>
              </a:ln>
              <a:effectLst/>
            </c:spPr>
            <c:extLst>
              <c:ext xmlns:c16="http://schemas.microsoft.com/office/drawing/2014/chart" uri="{C3380CC4-5D6E-409C-BE32-E72D297353CC}">
                <c16:uniqueId val="{00000001-813F-4B95-A1CD-62938A1E66E7}"/>
              </c:ext>
            </c:extLst>
          </c:dPt>
          <c:errBars>
            <c:errBarType val="both"/>
            <c:errValType val="stdErr"/>
            <c:noEndCap val="0"/>
            <c:spPr>
              <a:noFill/>
              <a:ln w="9525" cap="flat" cmpd="sng" algn="ctr">
                <a:solidFill>
                  <a:schemeClr val="tx1">
                    <a:lumMod val="65000"/>
                    <a:lumOff val="35000"/>
                  </a:schemeClr>
                </a:solidFill>
                <a:round/>
              </a:ln>
              <a:effectLst/>
            </c:spPr>
          </c:errBars>
          <c:cat>
            <c:strRef>
              <c:f>Sheet1!$B$11:$C$11</c:f>
              <c:strCache>
                <c:ptCount val="2"/>
                <c:pt idx="0">
                  <c:v>No Product</c:v>
                </c:pt>
                <c:pt idx="1">
                  <c:v>Sanitizer 8 seconds</c:v>
                </c:pt>
              </c:strCache>
            </c:strRef>
          </c:cat>
          <c:val>
            <c:numRef>
              <c:f>Sheet1!$B$12:$C$12</c:f>
              <c:numCache>
                <c:formatCode>0.00E+00</c:formatCode>
                <c:ptCount val="2"/>
                <c:pt idx="0">
                  <c:v>626726.30699297553</c:v>
                </c:pt>
                <c:pt idx="1">
                  <c:v>19035.976755718046</c:v>
                </c:pt>
              </c:numCache>
            </c:numRef>
          </c:val>
          <c:extLst>
            <c:ext xmlns:c16="http://schemas.microsoft.com/office/drawing/2014/chart" uri="{C3380CC4-5D6E-409C-BE32-E72D297353CC}">
              <c16:uniqueId val="{00000002-813F-4B95-A1CD-62938A1E66E7}"/>
            </c:ext>
          </c:extLst>
        </c:ser>
        <c:dLbls>
          <c:showLegendKey val="0"/>
          <c:showVal val="0"/>
          <c:showCatName val="0"/>
          <c:showSerName val="0"/>
          <c:showPercent val="0"/>
          <c:showBubbleSize val="0"/>
        </c:dLbls>
        <c:gapWidth val="300"/>
        <c:axId val="1127059648"/>
        <c:axId val="1127060128"/>
      </c:barChart>
      <c:catAx>
        <c:axId val="112705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27060128"/>
        <c:crosses val="autoZero"/>
        <c:auto val="1"/>
        <c:lblAlgn val="ctr"/>
        <c:lblOffset val="100"/>
        <c:noMultiLvlLbl val="0"/>
      </c:catAx>
      <c:valAx>
        <c:axId val="1127060128"/>
        <c:scaling>
          <c:logBase val="10"/>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000" b="1"/>
                  <a:t>PFU per (m</a:t>
                </a:r>
                <a:r>
                  <a:rPr lang="en-US" sz="1000" b="1" baseline="30000"/>
                  <a:t>3</a:t>
                </a:r>
                <a:r>
                  <a:rPr lang="en-US" sz="1000" b="1" baseline="0"/>
                  <a:t>) Air </a:t>
                </a:r>
                <a:r>
                  <a:rPr lang="en-US" sz="1000" b="1"/>
                  <a:t>Sample</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127059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700478-69EA-4CEE-8B90-7616D57B9497}" type="doc">
      <dgm:prSet loTypeId="urn:microsoft.com/office/officeart/2005/8/layout/chevron1" loCatId="process" qsTypeId="urn:microsoft.com/office/officeart/2005/8/quickstyle/simple5" qsCatId="simple" csTypeId="urn:microsoft.com/office/officeart/2005/8/colors/accent1_2" csCatId="accent1" phldr="1"/>
      <dgm:spPr/>
    </dgm:pt>
    <dgm:pt modelId="{ECC246B4-08BC-4938-A662-CF2707B00BCB}">
      <dgm:prSet phldrT="[Text]" custT="1"/>
      <dgm:spPr>
        <a:solidFill>
          <a:srgbClr val="0070C0"/>
        </a:solidFill>
      </dgm:spPr>
      <dgm:t>
        <a:bodyPr/>
        <a:lstStyle/>
        <a:p>
          <a:r>
            <a:rPr lang="en-US" sz="1200" dirty="0"/>
            <a:t>Produce them in respirable size</a:t>
          </a:r>
        </a:p>
      </dgm:t>
    </dgm:pt>
    <dgm:pt modelId="{1D8A6100-8C17-414C-8A7C-7A4A404BEBF8}" type="parTrans" cxnId="{DFC8070B-A6A5-4BF5-9937-A8E9C4029064}">
      <dgm:prSet/>
      <dgm:spPr/>
      <dgm:t>
        <a:bodyPr/>
        <a:lstStyle/>
        <a:p>
          <a:endParaRPr lang="en-US"/>
        </a:p>
      </dgm:t>
    </dgm:pt>
    <dgm:pt modelId="{F1BC7C7B-48E9-4F50-99C0-77DB695F2401}" type="sibTrans" cxnId="{DFC8070B-A6A5-4BF5-9937-A8E9C4029064}">
      <dgm:prSet/>
      <dgm:spPr/>
      <dgm:t>
        <a:bodyPr/>
        <a:lstStyle/>
        <a:p>
          <a:endParaRPr lang="en-US"/>
        </a:p>
      </dgm:t>
    </dgm:pt>
    <dgm:pt modelId="{3C3E9BC8-671B-447E-8D48-1693075758F3}">
      <dgm:prSet phldrT="[Text]" custT="1"/>
      <dgm:spPr>
        <a:solidFill>
          <a:srgbClr val="00B0F0"/>
        </a:solidFill>
      </dgm:spPr>
      <dgm:t>
        <a:bodyPr/>
        <a:lstStyle/>
        <a:p>
          <a:r>
            <a:rPr lang="en-US" sz="1400" dirty="0"/>
            <a:t>Keep them airborne</a:t>
          </a:r>
        </a:p>
      </dgm:t>
    </dgm:pt>
    <dgm:pt modelId="{9C2F87BC-2CE0-44E6-99FB-CAFE39411D16}" type="parTrans" cxnId="{7734B582-60DA-4CC1-9D8B-5150CBDBF0BC}">
      <dgm:prSet/>
      <dgm:spPr/>
      <dgm:t>
        <a:bodyPr/>
        <a:lstStyle/>
        <a:p>
          <a:endParaRPr lang="en-US"/>
        </a:p>
      </dgm:t>
    </dgm:pt>
    <dgm:pt modelId="{241E306B-06B3-436B-95EB-9DB158E052FD}" type="sibTrans" cxnId="{7734B582-60DA-4CC1-9D8B-5150CBDBF0BC}">
      <dgm:prSet/>
      <dgm:spPr/>
      <dgm:t>
        <a:bodyPr/>
        <a:lstStyle/>
        <a:p>
          <a:endParaRPr lang="en-US"/>
        </a:p>
      </dgm:t>
    </dgm:pt>
    <dgm:pt modelId="{E144BB23-521C-4433-A79E-7A59F92A248E}">
      <dgm:prSet phldrT="[Text]" custT="1"/>
      <dgm:spPr>
        <a:solidFill>
          <a:srgbClr val="92D050"/>
        </a:solidFill>
      </dgm:spPr>
      <dgm:t>
        <a:bodyPr/>
        <a:lstStyle/>
        <a:p>
          <a:r>
            <a:rPr lang="en-US" sz="1200" dirty="0"/>
            <a:t>Collect them from the air to test viability</a:t>
          </a:r>
        </a:p>
      </dgm:t>
    </dgm:pt>
    <dgm:pt modelId="{E0C8D736-9F1A-4E1E-B6DD-EDA3C2591DAE}" type="parTrans" cxnId="{0CE9692C-D6F0-48A9-8C1E-018AD9540993}">
      <dgm:prSet/>
      <dgm:spPr/>
      <dgm:t>
        <a:bodyPr/>
        <a:lstStyle/>
        <a:p>
          <a:endParaRPr lang="en-US"/>
        </a:p>
      </dgm:t>
    </dgm:pt>
    <dgm:pt modelId="{D38B2699-0448-43A3-9682-4F2111E2EC5D}" type="sibTrans" cxnId="{0CE9692C-D6F0-48A9-8C1E-018AD9540993}">
      <dgm:prSet/>
      <dgm:spPr/>
      <dgm:t>
        <a:bodyPr/>
        <a:lstStyle/>
        <a:p>
          <a:endParaRPr lang="en-US"/>
        </a:p>
      </dgm:t>
    </dgm:pt>
    <dgm:pt modelId="{33A979CB-06B8-4DC0-9658-DBC64529A64E}" type="pres">
      <dgm:prSet presAssocID="{23700478-69EA-4CEE-8B90-7616D57B9497}" presName="Name0" presStyleCnt="0">
        <dgm:presLayoutVars>
          <dgm:dir/>
          <dgm:animLvl val="lvl"/>
          <dgm:resizeHandles val="exact"/>
        </dgm:presLayoutVars>
      </dgm:prSet>
      <dgm:spPr/>
    </dgm:pt>
    <dgm:pt modelId="{65C53285-F434-457E-86EE-DA9B3AF125D1}" type="pres">
      <dgm:prSet presAssocID="{ECC246B4-08BC-4938-A662-CF2707B00BCB}" presName="parTxOnly" presStyleLbl="node1" presStyleIdx="0" presStyleCnt="3">
        <dgm:presLayoutVars>
          <dgm:chMax val="0"/>
          <dgm:chPref val="0"/>
          <dgm:bulletEnabled val="1"/>
        </dgm:presLayoutVars>
      </dgm:prSet>
      <dgm:spPr/>
    </dgm:pt>
    <dgm:pt modelId="{37335C48-83AF-4E1E-BB5E-EBD3533F9405}" type="pres">
      <dgm:prSet presAssocID="{F1BC7C7B-48E9-4F50-99C0-77DB695F2401}" presName="parTxOnlySpace" presStyleCnt="0"/>
      <dgm:spPr/>
    </dgm:pt>
    <dgm:pt modelId="{86FFEC70-3869-4F10-ADC1-A89C5E90AD89}" type="pres">
      <dgm:prSet presAssocID="{3C3E9BC8-671B-447E-8D48-1693075758F3}" presName="parTxOnly" presStyleLbl="node1" presStyleIdx="1" presStyleCnt="3">
        <dgm:presLayoutVars>
          <dgm:chMax val="0"/>
          <dgm:chPref val="0"/>
          <dgm:bulletEnabled val="1"/>
        </dgm:presLayoutVars>
      </dgm:prSet>
      <dgm:spPr/>
    </dgm:pt>
    <dgm:pt modelId="{FE5AE6CC-5346-454A-A20C-E92E780C9163}" type="pres">
      <dgm:prSet presAssocID="{241E306B-06B3-436B-95EB-9DB158E052FD}" presName="parTxOnlySpace" presStyleCnt="0"/>
      <dgm:spPr/>
    </dgm:pt>
    <dgm:pt modelId="{921591ED-BE24-4057-80E2-EE3933A17312}" type="pres">
      <dgm:prSet presAssocID="{E144BB23-521C-4433-A79E-7A59F92A248E}" presName="parTxOnly" presStyleLbl="node1" presStyleIdx="2" presStyleCnt="3" custLinFactNeighborX="16738" custLinFactNeighborY="2399">
        <dgm:presLayoutVars>
          <dgm:chMax val="0"/>
          <dgm:chPref val="0"/>
          <dgm:bulletEnabled val="1"/>
        </dgm:presLayoutVars>
      </dgm:prSet>
      <dgm:spPr/>
    </dgm:pt>
  </dgm:ptLst>
  <dgm:cxnLst>
    <dgm:cxn modelId="{BCFFF002-7191-4812-89A9-D72FA1ECB05F}" type="presOf" srcId="{E144BB23-521C-4433-A79E-7A59F92A248E}" destId="{921591ED-BE24-4057-80E2-EE3933A17312}" srcOrd="0" destOrd="0" presId="urn:microsoft.com/office/officeart/2005/8/layout/chevron1"/>
    <dgm:cxn modelId="{DFC8070B-A6A5-4BF5-9937-A8E9C4029064}" srcId="{23700478-69EA-4CEE-8B90-7616D57B9497}" destId="{ECC246B4-08BC-4938-A662-CF2707B00BCB}" srcOrd="0" destOrd="0" parTransId="{1D8A6100-8C17-414C-8A7C-7A4A404BEBF8}" sibTransId="{F1BC7C7B-48E9-4F50-99C0-77DB695F2401}"/>
    <dgm:cxn modelId="{0CE9692C-D6F0-48A9-8C1E-018AD9540993}" srcId="{23700478-69EA-4CEE-8B90-7616D57B9497}" destId="{E144BB23-521C-4433-A79E-7A59F92A248E}" srcOrd="2" destOrd="0" parTransId="{E0C8D736-9F1A-4E1E-B6DD-EDA3C2591DAE}" sibTransId="{D38B2699-0448-43A3-9682-4F2111E2EC5D}"/>
    <dgm:cxn modelId="{CCBDDE6A-0404-42BB-BDB2-DAB9244279D5}" type="presOf" srcId="{3C3E9BC8-671B-447E-8D48-1693075758F3}" destId="{86FFEC70-3869-4F10-ADC1-A89C5E90AD89}" srcOrd="0" destOrd="0" presId="urn:microsoft.com/office/officeart/2005/8/layout/chevron1"/>
    <dgm:cxn modelId="{7734B582-60DA-4CC1-9D8B-5150CBDBF0BC}" srcId="{23700478-69EA-4CEE-8B90-7616D57B9497}" destId="{3C3E9BC8-671B-447E-8D48-1693075758F3}" srcOrd="1" destOrd="0" parTransId="{9C2F87BC-2CE0-44E6-99FB-CAFE39411D16}" sibTransId="{241E306B-06B3-436B-95EB-9DB158E052FD}"/>
    <dgm:cxn modelId="{D3756EBF-44FB-4DC8-B91F-8182DD9A45A5}" type="presOf" srcId="{23700478-69EA-4CEE-8B90-7616D57B9497}" destId="{33A979CB-06B8-4DC0-9658-DBC64529A64E}" srcOrd="0" destOrd="0" presId="urn:microsoft.com/office/officeart/2005/8/layout/chevron1"/>
    <dgm:cxn modelId="{D03ED8F9-F6AD-4758-8895-E9851A87993B}" type="presOf" srcId="{ECC246B4-08BC-4938-A662-CF2707B00BCB}" destId="{65C53285-F434-457E-86EE-DA9B3AF125D1}" srcOrd="0" destOrd="0" presId="urn:microsoft.com/office/officeart/2005/8/layout/chevron1"/>
    <dgm:cxn modelId="{66BA8105-79A4-4BFE-9883-2F5A766CCF22}" type="presParOf" srcId="{33A979CB-06B8-4DC0-9658-DBC64529A64E}" destId="{65C53285-F434-457E-86EE-DA9B3AF125D1}" srcOrd="0" destOrd="0" presId="urn:microsoft.com/office/officeart/2005/8/layout/chevron1"/>
    <dgm:cxn modelId="{E027F8DA-9B2A-4B2C-998C-F4B4BCA1F3D2}" type="presParOf" srcId="{33A979CB-06B8-4DC0-9658-DBC64529A64E}" destId="{37335C48-83AF-4E1E-BB5E-EBD3533F9405}" srcOrd="1" destOrd="0" presId="urn:microsoft.com/office/officeart/2005/8/layout/chevron1"/>
    <dgm:cxn modelId="{255A0403-747F-4F0E-9F1A-F32F4DA9AF21}" type="presParOf" srcId="{33A979CB-06B8-4DC0-9658-DBC64529A64E}" destId="{86FFEC70-3869-4F10-ADC1-A89C5E90AD89}" srcOrd="2" destOrd="0" presId="urn:microsoft.com/office/officeart/2005/8/layout/chevron1"/>
    <dgm:cxn modelId="{6B676AB3-D7F1-4F46-BDFE-C1E5D81963C5}" type="presParOf" srcId="{33A979CB-06B8-4DC0-9658-DBC64529A64E}" destId="{FE5AE6CC-5346-454A-A20C-E92E780C9163}" srcOrd="3" destOrd="0" presId="urn:microsoft.com/office/officeart/2005/8/layout/chevron1"/>
    <dgm:cxn modelId="{4ADCC58F-3451-42F9-824F-B283B0F2CA1F}" type="presParOf" srcId="{33A979CB-06B8-4DC0-9658-DBC64529A64E}" destId="{921591ED-BE24-4057-80E2-EE3933A17312}"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53285-F434-457E-86EE-DA9B3AF125D1}">
      <dsp:nvSpPr>
        <dsp:cNvPr id="0" name=""/>
        <dsp:cNvSpPr/>
      </dsp:nvSpPr>
      <dsp:spPr>
        <a:xfrm>
          <a:off x="1495" y="0"/>
          <a:ext cx="1822554" cy="548576"/>
        </a:xfrm>
        <a:prstGeom prst="chevron">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Produce them in respirable size</a:t>
          </a:r>
        </a:p>
      </dsp:txBody>
      <dsp:txXfrm>
        <a:off x="275783" y="0"/>
        <a:ext cx="1273978" cy="548576"/>
      </dsp:txXfrm>
    </dsp:sp>
    <dsp:sp modelId="{86FFEC70-3869-4F10-ADC1-A89C5E90AD89}">
      <dsp:nvSpPr>
        <dsp:cNvPr id="0" name=""/>
        <dsp:cNvSpPr/>
      </dsp:nvSpPr>
      <dsp:spPr>
        <a:xfrm>
          <a:off x="1641795" y="0"/>
          <a:ext cx="1822554" cy="548576"/>
        </a:xfrm>
        <a:prstGeom prst="chevron">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Keep them airborne</a:t>
          </a:r>
        </a:p>
      </dsp:txBody>
      <dsp:txXfrm>
        <a:off x="1916083" y="0"/>
        <a:ext cx="1273978" cy="548576"/>
      </dsp:txXfrm>
    </dsp:sp>
    <dsp:sp modelId="{921591ED-BE24-4057-80E2-EE3933A17312}">
      <dsp:nvSpPr>
        <dsp:cNvPr id="0" name=""/>
        <dsp:cNvSpPr/>
      </dsp:nvSpPr>
      <dsp:spPr>
        <a:xfrm>
          <a:off x="3283590" y="0"/>
          <a:ext cx="1822554" cy="548576"/>
        </a:xfrm>
        <a:prstGeom prst="chevron">
          <a:avLst/>
        </a:prstGeom>
        <a:solidFill>
          <a:srgbClr val="92D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Collect them from the air to test viability</a:t>
          </a:r>
        </a:p>
      </dsp:txBody>
      <dsp:txXfrm>
        <a:off x="3557878" y="0"/>
        <a:ext cx="1273978" cy="54857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674923-D870-4C52-A278-6D1B28BE17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41AE95-1727-446B-93F7-8D78B5DD2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CEA847-D629-4A08-9E44-4A3481EAF562}" type="datetimeFigureOut">
              <a:rPr lang="en-US" smtClean="0"/>
              <a:t>1/20/2025</a:t>
            </a:fld>
            <a:endParaRPr lang="en-US"/>
          </a:p>
        </p:txBody>
      </p:sp>
      <p:sp>
        <p:nvSpPr>
          <p:cNvPr id="4" name="Footer Placeholder 3">
            <a:extLst>
              <a:ext uri="{FF2B5EF4-FFF2-40B4-BE49-F238E27FC236}">
                <a16:creationId xmlns:a16="http://schemas.microsoft.com/office/drawing/2014/main" id="{2B48493A-9149-46A5-AE83-1CFFB7EF8E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0BA559-9BDA-413F-98E7-8FFAEAB304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BC2EEB-DE5C-4583-86CB-A1AD38C4FEEE}" type="slidenum">
              <a:rPr lang="en-US" smtClean="0"/>
              <a:t>‹#›</a:t>
            </a:fld>
            <a:endParaRPr lang="en-US"/>
          </a:p>
        </p:txBody>
      </p:sp>
    </p:spTree>
    <p:extLst>
      <p:ext uri="{BB962C8B-B14F-4D97-AF65-F5344CB8AC3E}">
        <p14:creationId xmlns:p14="http://schemas.microsoft.com/office/powerpoint/2010/main" val="182688697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5T22:57:46.498"/>
    </inkml:context>
    <inkml:brush xml:id="br0">
      <inkml:brushProperty name="width" value="0.05" units="cm"/>
      <inkml:brushProperty name="height" value="0.05" units="cm"/>
    </inkml:brush>
  </inkml:definitions>
  <inkml:trace contextRef="#ctx0" brushRef="#br0">1 30 12038,'0'0'1664,"25"-30"-9587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B5FBE8-270F-4173-B739-01B094DA7B84}"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64860-D78F-4849-B3EB-276EB1B797CA}" type="slidenum">
              <a:rPr lang="en-US" smtClean="0"/>
              <a:t>‹#›</a:t>
            </a:fld>
            <a:endParaRPr lang="en-US"/>
          </a:p>
        </p:txBody>
      </p:sp>
    </p:spTree>
    <p:extLst>
      <p:ext uri="{BB962C8B-B14F-4D97-AF65-F5344CB8AC3E}">
        <p14:creationId xmlns:p14="http://schemas.microsoft.com/office/powerpoint/2010/main" val="982134115"/>
      </p:ext>
    </p:extLst>
  </p:cSld>
  <p:clrMap bg1="lt1" tx1="dk1" bg2="lt2" tx2="dk2" accent1="accent1" accent2="accent2" accent3="accent3" accent4="accent4" accent5="accent5" accent6="accent6" hlink="hlink" folHlink="folHlink"/>
  <p:notesStyle>
    <a:lvl1pPr marL="0" algn="l" defTabSz="914011" rtl="0" eaLnBrk="1" latinLnBrk="0" hangingPunct="1">
      <a:defRPr sz="1202" kern="1200">
        <a:solidFill>
          <a:schemeClr val="tx1"/>
        </a:solidFill>
        <a:latin typeface="+mn-lt"/>
        <a:ea typeface="+mn-ea"/>
        <a:cs typeface="+mn-cs"/>
      </a:defRPr>
    </a:lvl1pPr>
    <a:lvl2pPr marL="457005" algn="l" defTabSz="914011" rtl="0" eaLnBrk="1" latinLnBrk="0" hangingPunct="1">
      <a:defRPr sz="1202" kern="1200">
        <a:solidFill>
          <a:schemeClr val="tx1"/>
        </a:solidFill>
        <a:latin typeface="+mn-lt"/>
        <a:ea typeface="+mn-ea"/>
        <a:cs typeface="+mn-cs"/>
      </a:defRPr>
    </a:lvl2pPr>
    <a:lvl3pPr marL="914011" algn="l" defTabSz="914011" rtl="0" eaLnBrk="1" latinLnBrk="0" hangingPunct="1">
      <a:defRPr sz="1202" kern="1200">
        <a:solidFill>
          <a:schemeClr val="tx1"/>
        </a:solidFill>
        <a:latin typeface="+mn-lt"/>
        <a:ea typeface="+mn-ea"/>
        <a:cs typeface="+mn-cs"/>
      </a:defRPr>
    </a:lvl3pPr>
    <a:lvl4pPr marL="1371015" algn="l" defTabSz="914011" rtl="0" eaLnBrk="1" latinLnBrk="0" hangingPunct="1">
      <a:defRPr sz="1202" kern="1200">
        <a:solidFill>
          <a:schemeClr val="tx1"/>
        </a:solidFill>
        <a:latin typeface="+mn-lt"/>
        <a:ea typeface="+mn-ea"/>
        <a:cs typeface="+mn-cs"/>
      </a:defRPr>
    </a:lvl4pPr>
    <a:lvl5pPr marL="1828019" algn="l" defTabSz="914011" rtl="0" eaLnBrk="1" latinLnBrk="0" hangingPunct="1">
      <a:defRPr sz="1202" kern="1200">
        <a:solidFill>
          <a:schemeClr val="tx1"/>
        </a:solidFill>
        <a:latin typeface="+mn-lt"/>
        <a:ea typeface="+mn-ea"/>
        <a:cs typeface="+mn-cs"/>
      </a:defRPr>
    </a:lvl5pPr>
    <a:lvl6pPr marL="2285025" algn="l" defTabSz="914011" rtl="0" eaLnBrk="1" latinLnBrk="0" hangingPunct="1">
      <a:defRPr sz="1202" kern="1200">
        <a:solidFill>
          <a:schemeClr val="tx1"/>
        </a:solidFill>
        <a:latin typeface="+mn-lt"/>
        <a:ea typeface="+mn-ea"/>
        <a:cs typeface="+mn-cs"/>
      </a:defRPr>
    </a:lvl6pPr>
    <a:lvl7pPr marL="2742027" algn="l" defTabSz="914011" rtl="0" eaLnBrk="1" latinLnBrk="0" hangingPunct="1">
      <a:defRPr sz="1202" kern="1200">
        <a:solidFill>
          <a:schemeClr val="tx1"/>
        </a:solidFill>
        <a:latin typeface="+mn-lt"/>
        <a:ea typeface="+mn-ea"/>
        <a:cs typeface="+mn-cs"/>
      </a:defRPr>
    </a:lvl7pPr>
    <a:lvl8pPr marL="3199034" algn="l" defTabSz="914011" rtl="0" eaLnBrk="1" latinLnBrk="0" hangingPunct="1">
      <a:defRPr sz="1202" kern="1200">
        <a:solidFill>
          <a:schemeClr val="tx1"/>
        </a:solidFill>
        <a:latin typeface="+mn-lt"/>
        <a:ea typeface="+mn-ea"/>
        <a:cs typeface="+mn-cs"/>
      </a:defRPr>
    </a:lvl8pPr>
    <a:lvl9pPr marL="3656039" algn="l" defTabSz="914011" rtl="0" eaLnBrk="1" latinLnBrk="0" hangingPunct="1">
      <a:defRPr sz="120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2BD37-70C6-E0B3-9863-08D3418F1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FB1CE-E035-3BF4-1D84-EB353D705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66F91-B3EB-F3AC-2A38-D0BD124841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6374FE-3918-2A28-CDF3-19EC165DB68A}"/>
              </a:ext>
            </a:extLst>
          </p:cNvPr>
          <p:cNvSpPr>
            <a:spLocks noGrp="1"/>
          </p:cNvSpPr>
          <p:nvPr>
            <p:ph type="sldNum" sz="quarter" idx="5"/>
          </p:nvPr>
        </p:nvSpPr>
        <p:spPr/>
        <p:txBody>
          <a:bodyPr/>
          <a:lstStyle/>
          <a:p>
            <a:fld id="{38764860-D78F-4849-B3EB-276EB1B797CA}" type="slidenum">
              <a:rPr lang="en-US" smtClean="0"/>
              <a:t>1</a:t>
            </a:fld>
            <a:endParaRPr lang="en-US"/>
          </a:p>
        </p:txBody>
      </p:sp>
    </p:spTree>
    <p:extLst>
      <p:ext uri="{BB962C8B-B14F-4D97-AF65-F5344CB8AC3E}">
        <p14:creationId xmlns:p14="http://schemas.microsoft.com/office/powerpoint/2010/main" val="112214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FC178-2DD1-927A-A9C2-C003AB8F7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BFDD2-D000-7FDE-E1FB-FA6CAD0EB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61DBAE-B5B2-0BBF-43C0-9A5647DDA2BA}"/>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92DBDD9E-0220-E6B9-5C7C-83D9D1BE7BA0}"/>
              </a:ext>
            </a:extLst>
          </p:cNvPr>
          <p:cNvSpPr>
            <a:spLocks noGrp="1"/>
          </p:cNvSpPr>
          <p:nvPr>
            <p:ph type="sldNum" sz="quarter" idx="5"/>
          </p:nvPr>
        </p:nvSpPr>
        <p:spPr/>
        <p:txBody>
          <a:bodyPr/>
          <a:lstStyle/>
          <a:p>
            <a:fld id="{38764860-D78F-4849-B3EB-276EB1B797CA}" type="slidenum">
              <a:rPr lang="en-US" smtClean="0"/>
              <a:t>11</a:t>
            </a:fld>
            <a:endParaRPr lang="en-US"/>
          </a:p>
        </p:txBody>
      </p:sp>
    </p:spTree>
    <p:extLst>
      <p:ext uri="{BB962C8B-B14F-4D97-AF65-F5344CB8AC3E}">
        <p14:creationId xmlns:p14="http://schemas.microsoft.com/office/powerpoint/2010/main" val="1099819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D0DA-C97A-257F-EB10-021EC7498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A6C46-7B2C-7EBC-6B78-BC7D4D7E5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92337F-583C-38EB-0A1D-6BEEA1269D56}"/>
              </a:ext>
            </a:extLst>
          </p:cNvPr>
          <p:cNvSpPr>
            <a:spLocks noGrp="1"/>
          </p:cNvSpPr>
          <p:nvPr>
            <p:ph type="body" idx="1"/>
          </p:nvPr>
        </p:nvSpPr>
        <p:spPr/>
        <p:txBody>
          <a:bodyPr/>
          <a:lstStyle/>
          <a:p>
            <a:pPr marL="0" indent="0">
              <a:buFont typeface="Wingdings" panose="05000000000000000000" pitchFamily="2" charset="2"/>
              <a:buNone/>
            </a:pPr>
            <a:r>
              <a:rPr lang="en-US" dirty="0"/>
              <a:t>Tripartite soil load (~5% pathophysiological body fluid)= 0.5 g of yeast extract in 10 mL PBS.</a:t>
            </a:r>
          </a:p>
          <a:p>
            <a:pPr marL="0" indent="0">
              <a:buFont typeface="Wingdings" panose="05000000000000000000" pitchFamily="2" charset="2"/>
              <a:buNone/>
            </a:pPr>
            <a:r>
              <a:rPr lang="en-US" dirty="0"/>
              <a:t>			0.5 g of bovine serum albumin (BSA) in 10 mL of PBS.</a:t>
            </a:r>
          </a:p>
          <a:p>
            <a:pPr marL="0" indent="0">
              <a:buFont typeface="Wingdings" panose="05000000000000000000" pitchFamily="2" charset="2"/>
              <a:buNone/>
            </a:pPr>
            <a:r>
              <a:rPr lang="en-US" dirty="0"/>
              <a:t>			0.04 g of bovine mucin in 10 mL of PBS.</a:t>
            </a:r>
          </a:p>
        </p:txBody>
      </p:sp>
      <p:sp>
        <p:nvSpPr>
          <p:cNvPr id="4" name="Slide Number Placeholder 3">
            <a:extLst>
              <a:ext uri="{FF2B5EF4-FFF2-40B4-BE49-F238E27FC236}">
                <a16:creationId xmlns:a16="http://schemas.microsoft.com/office/drawing/2014/main" id="{E6E9F37F-782D-5ED7-3BA5-0165EF30B7B6}"/>
              </a:ext>
            </a:extLst>
          </p:cNvPr>
          <p:cNvSpPr>
            <a:spLocks noGrp="1"/>
          </p:cNvSpPr>
          <p:nvPr>
            <p:ph type="sldNum" sz="quarter" idx="5"/>
          </p:nvPr>
        </p:nvSpPr>
        <p:spPr/>
        <p:txBody>
          <a:bodyPr/>
          <a:lstStyle/>
          <a:p>
            <a:fld id="{38764860-D78F-4849-B3EB-276EB1B797CA}" type="slidenum">
              <a:rPr lang="en-US" smtClean="0"/>
              <a:t>12</a:t>
            </a:fld>
            <a:endParaRPr lang="en-US"/>
          </a:p>
        </p:txBody>
      </p:sp>
    </p:spTree>
    <p:extLst>
      <p:ext uri="{BB962C8B-B14F-4D97-AF65-F5344CB8AC3E}">
        <p14:creationId xmlns:p14="http://schemas.microsoft.com/office/powerpoint/2010/main" val="1112919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C8EFD-4327-0AC7-FD9C-245A3EB74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F434D-9283-509C-4E4D-08F7D356B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63174-7853-37DA-ADFF-53E0704804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36D609-2E80-C621-D18C-CD543F115425}"/>
              </a:ext>
            </a:extLst>
          </p:cNvPr>
          <p:cNvSpPr>
            <a:spLocks noGrp="1"/>
          </p:cNvSpPr>
          <p:nvPr>
            <p:ph type="sldNum" sz="quarter" idx="5"/>
          </p:nvPr>
        </p:nvSpPr>
        <p:spPr/>
        <p:txBody>
          <a:bodyPr/>
          <a:lstStyle/>
          <a:p>
            <a:fld id="{38764860-D78F-4849-B3EB-276EB1B797CA}" type="slidenum">
              <a:rPr lang="en-US" smtClean="0"/>
              <a:t>13</a:t>
            </a:fld>
            <a:endParaRPr lang="en-US"/>
          </a:p>
        </p:txBody>
      </p:sp>
    </p:spTree>
    <p:extLst>
      <p:ext uri="{BB962C8B-B14F-4D97-AF65-F5344CB8AC3E}">
        <p14:creationId xmlns:p14="http://schemas.microsoft.com/office/powerpoint/2010/main" val="3170977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9314B-37B5-DFE3-B186-F9BFBE9DD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9D41D-48AF-ECC7-BE18-EEF9FCC82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F5115-A178-B3D1-7F45-EEA16D296A9E}"/>
              </a:ext>
            </a:extLst>
          </p:cNvPr>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a:extLst>
              <a:ext uri="{FF2B5EF4-FFF2-40B4-BE49-F238E27FC236}">
                <a16:creationId xmlns:a16="http://schemas.microsoft.com/office/drawing/2014/main" id="{D22B09AB-E429-772C-5844-7D5AB9372D3F}"/>
              </a:ext>
            </a:extLst>
          </p:cNvPr>
          <p:cNvSpPr>
            <a:spLocks noGrp="1"/>
          </p:cNvSpPr>
          <p:nvPr>
            <p:ph type="sldNum" sz="quarter" idx="5"/>
          </p:nvPr>
        </p:nvSpPr>
        <p:spPr/>
        <p:txBody>
          <a:bodyPr/>
          <a:lstStyle/>
          <a:p>
            <a:fld id="{38764860-D78F-4849-B3EB-276EB1B797CA}" type="slidenum">
              <a:rPr lang="en-US" smtClean="0"/>
              <a:t>14</a:t>
            </a:fld>
            <a:endParaRPr lang="en-US"/>
          </a:p>
        </p:txBody>
      </p:sp>
    </p:spTree>
    <p:extLst>
      <p:ext uri="{BB962C8B-B14F-4D97-AF65-F5344CB8AC3E}">
        <p14:creationId xmlns:p14="http://schemas.microsoft.com/office/powerpoint/2010/main" val="830325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08550-5892-03C0-81A3-EEADF0035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22CE0-3560-35B6-B01D-9C8CAE06D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AB3A8-A61E-A30C-2AC6-5BB245EA02A0}"/>
              </a:ext>
            </a:extLst>
          </p:cNvPr>
          <p:cNvSpPr>
            <a:spLocks noGrp="1"/>
          </p:cNvSpPr>
          <p:nvPr>
            <p:ph type="body" idx="1"/>
          </p:nvPr>
        </p:nvSpPr>
        <p:spPr/>
        <p:txBody>
          <a:bodyPr/>
          <a:lstStyle/>
          <a:p>
            <a:r>
              <a:rPr lang="en-US" dirty="0"/>
              <a:t>-&gt; Enveloped virus almost 3log10 difference </a:t>
            </a:r>
          </a:p>
        </p:txBody>
      </p:sp>
      <p:sp>
        <p:nvSpPr>
          <p:cNvPr id="4" name="Slide Number Placeholder 3">
            <a:extLst>
              <a:ext uri="{FF2B5EF4-FFF2-40B4-BE49-F238E27FC236}">
                <a16:creationId xmlns:a16="http://schemas.microsoft.com/office/drawing/2014/main" id="{268C03BB-629B-3945-2694-46ED47D77A6E}"/>
              </a:ext>
            </a:extLst>
          </p:cNvPr>
          <p:cNvSpPr>
            <a:spLocks noGrp="1"/>
          </p:cNvSpPr>
          <p:nvPr>
            <p:ph type="sldNum" sz="quarter" idx="5"/>
          </p:nvPr>
        </p:nvSpPr>
        <p:spPr/>
        <p:txBody>
          <a:bodyPr/>
          <a:lstStyle/>
          <a:p>
            <a:fld id="{38764860-D78F-4849-B3EB-276EB1B797CA}" type="slidenum">
              <a:rPr lang="en-US" smtClean="0"/>
              <a:t>15</a:t>
            </a:fld>
            <a:endParaRPr lang="en-US"/>
          </a:p>
        </p:txBody>
      </p:sp>
    </p:spTree>
    <p:extLst>
      <p:ext uri="{BB962C8B-B14F-4D97-AF65-F5344CB8AC3E}">
        <p14:creationId xmlns:p14="http://schemas.microsoft.com/office/powerpoint/2010/main" val="3624786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0E30D-90C0-5168-8620-67DCF12AC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0C595-C756-9543-5C3A-9B76558AA3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1A1FA-7AF4-D519-AA53-7B124323A242}"/>
              </a:ext>
            </a:extLst>
          </p:cNvPr>
          <p:cNvSpPr>
            <a:spLocks noGrp="1"/>
          </p:cNvSpPr>
          <p:nvPr>
            <p:ph type="body" idx="1"/>
          </p:nvPr>
        </p:nvSpPr>
        <p:spPr/>
        <p:txBody>
          <a:bodyPr/>
          <a:lstStyle/>
          <a:p>
            <a:r>
              <a:rPr lang="en-US" dirty="0"/>
              <a:t>05 in case of non-enveloped</a:t>
            </a:r>
          </a:p>
        </p:txBody>
      </p:sp>
      <p:sp>
        <p:nvSpPr>
          <p:cNvPr id="4" name="Slide Number Placeholder 3">
            <a:extLst>
              <a:ext uri="{FF2B5EF4-FFF2-40B4-BE49-F238E27FC236}">
                <a16:creationId xmlns:a16="http://schemas.microsoft.com/office/drawing/2014/main" id="{3DFCA265-6FF8-C332-790A-38F939A1E62C}"/>
              </a:ext>
            </a:extLst>
          </p:cNvPr>
          <p:cNvSpPr>
            <a:spLocks noGrp="1"/>
          </p:cNvSpPr>
          <p:nvPr>
            <p:ph type="sldNum" sz="quarter" idx="5"/>
          </p:nvPr>
        </p:nvSpPr>
        <p:spPr/>
        <p:txBody>
          <a:bodyPr/>
          <a:lstStyle/>
          <a:p>
            <a:fld id="{38764860-D78F-4849-B3EB-276EB1B797CA}" type="slidenum">
              <a:rPr lang="en-US" smtClean="0"/>
              <a:t>16</a:t>
            </a:fld>
            <a:endParaRPr lang="en-US"/>
          </a:p>
        </p:txBody>
      </p:sp>
    </p:spTree>
    <p:extLst>
      <p:ext uri="{BB962C8B-B14F-4D97-AF65-F5344CB8AC3E}">
        <p14:creationId xmlns:p14="http://schemas.microsoft.com/office/powerpoint/2010/main" val="1508020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DF293-1762-8FB9-30BE-796BD3C2B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6C3AC-E177-7486-2DA3-E018A3833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96464-27FD-C9CC-B967-1FD1D43185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9F2D53-2DFB-BFBF-CD93-B7AE7B0147C1}"/>
              </a:ext>
            </a:extLst>
          </p:cNvPr>
          <p:cNvSpPr>
            <a:spLocks noGrp="1"/>
          </p:cNvSpPr>
          <p:nvPr>
            <p:ph type="sldNum" sz="quarter" idx="5"/>
          </p:nvPr>
        </p:nvSpPr>
        <p:spPr/>
        <p:txBody>
          <a:bodyPr/>
          <a:lstStyle/>
          <a:p>
            <a:fld id="{38764860-D78F-4849-B3EB-276EB1B797CA}" type="slidenum">
              <a:rPr lang="en-US" smtClean="0"/>
              <a:t>17</a:t>
            </a:fld>
            <a:endParaRPr lang="en-US"/>
          </a:p>
        </p:txBody>
      </p:sp>
    </p:spTree>
    <p:extLst>
      <p:ext uri="{BB962C8B-B14F-4D97-AF65-F5344CB8AC3E}">
        <p14:creationId xmlns:p14="http://schemas.microsoft.com/office/powerpoint/2010/main" val="2918641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36D37-36E8-10D8-FA58-4B8B8ADAC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D6FE0-321A-D71B-E9C6-2A2284BB6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2E36D-250B-645E-26A1-3DC26E0C19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04A22C-6CDC-3FDB-38AB-F3325FC2DB80}"/>
              </a:ext>
            </a:extLst>
          </p:cNvPr>
          <p:cNvSpPr>
            <a:spLocks noGrp="1"/>
          </p:cNvSpPr>
          <p:nvPr>
            <p:ph type="sldNum" sz="quarter" idx="5"/>
          </p:nvPr>
        </p:nvSpPr>
        <p:spPr/>
        <p:txBody>
          <a:bodyPr/>
          <a:lstStyle/>
          <a:p>
            <a:fld id="{38764860-D78F-4849-B3EB-276EB1B797CA}" type="slidenum">
              <a:rPr lang="en-US" smtClean="0"/>
              <a:t>18</a:t>
            </a:fld>
            <a:endParaRPr lang="en-US"/>
          </a:p>
        </p:txBody>
      </p:sp>
    </p:spTree>
    <p:extLst>
      <p:ext uri="{BB962C8B-B14F-4D97-AF65-F5344CB8AC3E}">
        <p14:creationId xmlns:p14="http://schemas.microsoft.com/office/powerpoint/2010/main" val="2089971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432F8-67E6-8587-073C-41836D4CD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95DC1-20E3-F1EE-B77F-B57342116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1035A-B8ED-3DFC-925C-879F7C7005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46EE98-3600-7B17-B08E-17962BD1E219}"/>
              </a:ext>
            </a:extLst>
          </p:cNvPr>
          <p:cNvSpPr>
            <a:spLocks noGrp="1"/>
          </p:cNvSpPr>
          <p:nvPr>
            <p:ph type="sldNum" sz="quarter" idx="5"/>
          </p:nvPr>
        </p:nvSpPr>
        <p:spPr/>
        <p:txBody>
          <a:bodyPr/>
          <a:lstStyle/>
          <a:p>
            <a:fld id="{38764860-D78F-4849-B3EB-276EB1B797CA}" type="slidenum">
              <a:rPr lang="en-US" smtClean="0"/>
              <a:t>19</a:t>
            </a:fld>
            <a:endParaRPr lang="en-US"/>
          </a:p>
        </p:txBody>
      </p:sp>
    </p:spTree>
    <p:extLst>
      <p:ext uri="{BB962C8B-B14F-4D97-AF65-F5344CB8AC3E}">
        <p14:creationId xmlns:p14="http://schemas.microsoft.com/office/powerpoint/2010/main" val="3978593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Do closing the lid stop aerosol spread </a:t>
            </a:r>
            <a:r>
              <a:rPr lang="en-US" dirty="0" err="1"/>
              <a:t>psot</a:t>
            </a:r>
            <a:r>
              <a:rPr lang="en-US" dirty="0"/>
              <a:t>-flushing?</a:t>
            </a:r>
          </a:p>
        </p:txBody>
      </p:sp>
      <p:sp>
        <p:nvSpPr>
          <p:cNvPr id="4" name="Slide Number Placeholder 3"/>
          <p:cNvSpPr>
            <a:spLocks noGrp="1"/>
          </p:cNvSpPr>
          <p:nvPr>
            <p:ph type="sldNum" sz="quarter" idx="5"/>
          </p:nvPr>
        </p:nvSpPr>
        <p:spPr/>
        <p:txBody>
          <a:bodyPr/>
          <a:lstStyle/>
          <a:p>
            <a:fld id="{38764860-D78F-4849-B3EB-276EB1B797CA}" type="slidenum">
              <a:rPr lang="en-US" smtClean="0"/>
              <a:t>20</a:t>
            </a:fld>
            <a:endParaRPr lang="en-US"/>
          </a:p>
        </p:txBody>
      </p:sp>
    </p:spTree>
    <p:extLst>
      <p:ext uri="{BB962C8B-B14F-4D97-AF65-F5344CB8AC3E}">
        <p14:creationId xmlns:p14="http://schemas.microsoft.com/office/powerpoint/2010/main" val="319059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64860-D78F-4849-B3EB-276EB1B797CA}" type="slidenum">
              <a:rPr lang="en-US" smtClean="0"/>
              <a:t>2</a:t>
            </a:fld>
            <a:endParaRPr lang="en-US"/>
          </a:p>
        </p:txBody>
      </p:sp>
    </p:spTree>
    <p:extLst>
      <p:ext uri="{BB962C8B-B14F-4D97-AF65-F5344CB8AC3E}">
        <p14:creationId xmlns:p14="http://schemas.microsoft.com/office/powerpoint/2010/main" val="4221207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F4BD1-2A0A-7B14-049C-01E7DBEF5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9F033-0E91-5A22-3F46-F7B08C4DB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A8165-8783-989C-FA2D-F222CAA6471A}"/>
              </a:ext>
            </a:extLst>
          </p:cNvPr>
          <p:cNvSpPr>
            <a:spLocks noGrp="1"/>
          </p:cNvSpPr>
          <p:nvPr>
            <p:ph type="body" idx="1"/>
          </p:nvPr>
        </p:nvSpPr>
        <p:spPr/>
        <p:txBody>
          <a:bodyPr/>
          <a:lstStyle/>
          <a:p>
            <a:r>
              <a:rPr lang="en-US" dirty="0"/>
              <a:t>Based 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results indicate that use of the </a:t>
            </a:r>
            <a:r>
              <a:rPr lang="en-US" sz="1200" b="1" i="1" dirty="0">
                <a:solidFill>
                  <a:srgbClr val="7030A0"/>
                </a:solidFill>
                <a:latin typeface="+mj-lt"/>
                <a:ea typeface="+mj-ea"/>
                <a:cs typeface="+mj-cs"/>
              </a:rPr>
              <a:t>Lysol Air Sanitizer </a:t>
            </a:r>
            <a:r>
              <a:rPr lang="en-US" sz="1200" dirty="0"/>
              <a:t>causes a significant reduction in the risk of surface and aerosol pathogen exposure in the restroom.</a:t>
            </a:r>
          </a:p>
          <a:p>
            <a:endParaRPr lang="en-US" dirty="0"/>
          </a:p>
          <a:p>
            <a:r>
              <a:rPr lang="en-US" dirty="0"/>
              <a:t>What data is needed in order to use as a claim?</a:t>
            </a:r>
          </a:p>
          <a:p>
            <a:endParaRPr lang="en-US" dirty="0"/>
          </a:p>
          <a:p>
            <a:r>
              <a:rPr lang="en-US" dirty="0"/>
              <a:t>Khalid: QMRA to show the benefit for both on surfaces and in air </a:t>
            </a:r>
          </a:p>
        </p:txBody>
      </p:sp>
      <p:sp>
        <p:nvSpPr>
          <p:cNvPr id="4" name="Slide Number Placeholder 3">
            <a:extLst>
              <a:ext uri="{FF2B5EF4-FFF2-40B4-BE49-F238E27FC236}">
                <a16:creationId xmlns:a16="http://schemas.microsoft.com/office/drawing/2014/main" id="{3DBBAC41-EA3D-B161-B7F1-1B4587F7F678}"/>
              </a:ext>
            </a:extLst>
          </p:cNvPr>
          <p:cNvSpPr>
            <a:spLocks noGrp="1"/>
          </p:cNvSpPr>
          <p:nvPr>
            <p:ph type="sldNum" sz="quarter" idx="5"/>
          </p:nvPr>
        </p:nvSpPr>
        <p:spPr/>
        <p:txBody>
          <a:bodyPr/>
          <a:lstStyle/>
          <a:p>
            <a:fld id="{31D2CE4C-A422-4D06-994D-F01C52C0DDFE}" type="slidenum">
              <a:rPr lang="en-US" smtClean="0"/>
              <a:t>24</a:t>
            </a:fld>
            <a:endParaRPr lang="en-US"/>
          </a:p>
        </p:txBody>
      </p:sp>
    </p:spTree>
    <p:extLst>
      <p:ext uri="{BB962C8B-B14F-4D97-AF65-F5344CB8AC3E}">
        <p14:creationId xmlns:p14="http://schemas.microsoft.com/office/powerpoint/2010/main" val="3145352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97DD7-5843-EFAB-0FFB-1C8B872BD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6D527-40A2-7615-9CA2-8503E127D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EE7BE-4EDE-ABC4-382B-676B538C7E9F}"/>
              </a:ext>
            </a:extLst>
          </p:cNvPr>
          <p:cNvSpPr>
            <a:spLocks noGrp="1"/>
          </p:cNvSpPr>
          <p:nvPr>
            <p:ph type="body" idx="1"/>
          </p:nvPr>
        </p:nvSpPr>
        <p:spPr/>
        <p:txBody>
          <a:bodyPr/>
          <a:lstStyle/>
          <a:p>
            <a:r>
              <a:rPr lang="en-US" dirty="0"/>
              <a:t>Based 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results indicate that use of the </a:t>
            </a:r>
            <a:r>
              <a:rPr lang="en-US" sz="1200" b="1" i="1" dirty="0">
                <a:solidFill>
                  <a:srgbClr val="7030A0"/>
                </a:solidFill>
                <a:latin typeface="+mj-lt"/>
                <a:ea typeface="+mj-ea"/>
                <a:cs typeface="+mj-cs"/>
              </a:rPr>
              <a:t>Lysol Air Sanitizer </a:t>
            </a:r>
            <a:r>
              <a:rPr lang="en-US" sz="1200" dirty="0"/>
              <a:t>causes a significant reduction in the risk of surface and aerosol pathogen exposure in the restroom.</a:t>
            </a:r>
          </a:p>
          <a:p>
            <a:endParaRPr lang="en-US" dirty="0"/>
          </a:p>
          <a:p>
            <a:r>
              <a:rPr lang="en-US" dirty="0"/>
              <a:t>What data is needed in order to use as a claim?</a:t>
            </a:r>
          </a:p>
          <a:p>
            <a:endParaRPr lang="en-US" dirty="0"/>
          </a:p>
          <a:p>
            <a:r>
              <a:rPr lang="en-US" dirty="0"/>
              <a:t>Khalid: QMRA to show the benefit for both on surfaces and in air </a:t>
            </a:r>
          </a:p>
        </p:txBody>
      </p:sp>
      <p:sp>
        <p:nvSpPr>
          <p:cNvPr id="4" name="Slide Number Placeholder 3">
            <a:extLst>
              <a:ext uri="{FF2B5EF4-FFF2-40B4-BE49-F238E27FC236}">
                <a16:creationId xmlns:a16="http://schemas.microsoft.com/office/drawing/2014/main" id="{425224F9-3AE1-1E97-25A3-ECFE74E6E908}"/>
              </a:ext>
            </a:extLst>
          </p:cNvPr>
          <p:cNvSpPr>
            <a:spLocks noGrp="1"/>
          </p:cNvSpPr>
          <p:nvPr>
            <p:ph type="sldNum" sz="quarter" idx="5"/>
          </p:nvPr>
        </p:nvSpPr>
        <p:spPr/>
        <p:txBody>
          <a:bodyPr/>
          <a:lstStyle/>
          <a:p>
            <a:fld id="{31D2CE4C-A422-4D06-994D-F01C52C0DDFE}" type="slidenum">
              <a:rPr lang="en-US" smtClean="0"/>
              <a:t>25</a:t>
            </a:fld>
            <a:endParaRPr lang="en-US"/>
          </a:p>
        </p:txBody>
      </p:sp>
    </p:spTree>
    <p:extLst>
      <p:ext uri="{BB962C8B-B14F-4D97-AF65-F5344CB8AC3E}">
        <p14:creationId xmlns:p14="http://schemas.microsoft.com/office/powerpoint/2010/main" val="371056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17096-FFF8-AB69-C15E-94C44CFB9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1E6B2-D999-D8DD-0A5F-12CCDF016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7F430-5833-F335-F3A1-D265C407E926}"/>
              </a:ext>
            </a:extLst>
          </p:cNvPr>
          <p:cNvSpPr>
            <a:spLocks noGrp="1"/>
          </p:cNvSpPr>
          <p:nvPr>
            <p:ph type="body" idx="1"/>
          </p:nvPr>
        </p:nvSpPr>
        <p:spPr/>
        <p:txBody>
          <a:bodyPr/>
          <a:lstStyle/>
          <a:p>
            <a:pPr marL="285750" indent="-285750">
              <a:buFont typeface="Wingdings" panose="05000000000000000000" pitchFamily="2" charset="2"/>
              <a:buChar char="Ø"/>
            </a:pPr>
            <a:r>
              <a:rPr lang="en-US" dirty="0"/>
              <a:t>Activities such as Sneezing, coughing, and even talking, vacuuming, and flushing toilet as I mentioned earlier, can produce pathogens-containing aerosol.</a:t>
            </a:r>
          </a:p>
          <a:p>
            <a:pPr marL="285750" indent="-285750">
              <a:buFont typeface="Wingdings" panose="05000000000000000000" pitchFamily="2" charset="2"/>
              <a:buChar char="Ø"/>
            </a:pPr>
            <a:r>
              <a:rPr lang="en-US" dirty="0"/>
              <a:t>Settled droplet can potentially become airborne and become exposure risk to bystanders (don’t have time to go in details, but we’re working on this aspect as well).   </a:t>
            </a:r>
          </a:p>
          <a:p>
            <a:pPr marL="285750" indent="-285750">
              <a:buFont typeface="Wingdings" panose="05000000000000000000" pitchFamily="2" charset="2"/>
              <a:buChar char="Ø"/>
            </a:pPr>
            <a:r>
              <a:rPr lang="en-US" dirty="0"/>
              <a:t>PM2.5 can be double edge sword – ACE2 receptor expression, could potentially act as carrier           </a:t>
            </a:r>
          </a:p>
        </p:txBody>
      </p:sp>
      <p:sp>
        <p:nvSpPr>
          <p:cNvPr id="4" name="Slide Number Placeholder 3">
            <a:extLst>
              <a:ext uri="{FF2B5EF4-FFF2-40B4-BE49-F238E27FC236}">
                <a16:creationId xmlns:a16="http://schemas.microsoft.com/office/drawing/2014/main" id="{43227165-A823-ADED-F7AF-9AB6236DD5C0}"/>
              </a:ext>
            </a:extLst>
          </p:cNvPr>
          <p:cNvSpPr>
            <a:spLocks noGrp="1"/>
          </p:cNvSpPr>
          <p:nvPr>
            <p:ph type="sldNum" sz="quarter" idx="5"/>
          </p:nvPr>
        </p:nvSpPr>
        <p:spPr/>
        <p:txBody>
          <a:bodyPr/>
          <a:lstStyle/>
          <a:p>
            <a:fld id="{38764860-D78F-4849-B3EB-276EB1B797CA}" type="slidenum">
              <a:rPr lang="en-US" smtClean="0"/>
              <a:t>3</a:t>
            </a:fld>
            <a:endParaRPr lang="en-US"/>
          </a:p>
        </p:txBody>
      </p:sp>
    </p:spTree>
    <p:extLst>
      <p:ext uri="{BB962C8B-B14F-4D97-AF65-F5344CB8AC3E}">
        <p14:creationId xmlns:p14="http://schemas.microsoft.com/office/powerpoint/2010/main" val="3484744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and other from University of Birmingham (Prof Zhang group) and University of Calgary (Prof Conley’s group) questioned eliminating role of droplets/fomites in transmission.</a:t>
            </a:r>
          </a:p>
          <a:p>
            <a:r>
              <a:rPr lang="en-US" dirty="0"/>
              <a:t>-&gt; Given virus can survive on fomites, the scenario its suggested a possible route – we questioned what’s the fate gravitationally settled droplet? The question is, can we separate airborne vs fomites mode of transmission? Aren’t these interrelated?</a:t>
            </a:r>
          </a:p>
        </p:txBody>
      </p:sp>
      <p:sp>
        <p:nvSpPr>
          <p:cNvPr id="4" name="Slide Number Placeholder 3"/>
          <p:cNvSpPr>
            <a:spLocks noGrp="1"/>
          </p:cNvSpPr>
          <p:nvPr>
            <p:ph type="sldNum" sz="quarter" idx="5"/>
          </p:nvPr>
        </p:nvSpPr>
        <p:spPr/>
        <p:txBody>
          <a:bodyPr/>
          <a:lstStyle/>
          <a:p>
            <a:fld id="{38764860-D78F-4849-B3EB-276EB1B797CA}" type="slidenum">
              <a:rPr lang="en-US" smtClean="0"/>
              <a:t>4</a:t>
            </a:fld>
            <a:endParaRPr lang="en-US"/>
          </a:p>
        </p:txBody>
      </p:sp>
    </p:spTree>
    <p:extLst>
      <p:ext uri="{BB962C8B-B14F-4D97-AF65-F5344CB8AC3E}">
        <p14:creationId xmlns:p14="http://schemas.microsoft.com/office/powerpoint/2010/main" val="352252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39364-CD0E-9E5A-F536-636DFFD4E2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55155-3444-0DFF-4393-042B48949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48EAE-F1C0-6177-00E8-0F0F42460B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8C9CA6-5487-B97B-71EF-9897071C2ED9}"/>
              </a:ext>
            </a:extLst>
          </p:cNvPr>
          <p:cNvSpPr>
            <a:spLocks noGrp="1"/>
          </p:cNvSpPr>
          <p:nvPr>
            <p:ph type="sldNum" sz="quarter" idx="5"/>
          </p:nvPr>
        </p:nvSpPr>
        <p:spPr/>
        <p:txBody>
          <a:bodyPr/>
          <a:lstStyle/>
          <a:p>
            <a:fld id="{38764860-D78F-4849-B3EB-276EB1B797CA}" type="slidenum">
              <a:rPr lang="en-US" smtClean="0"/>
              <a:t>5</a:t>
            </a:fld>
            <a:endParaRPr lang="en-US"/>
          </a:p>
        </p:txBody>
      </p:sp>
    </p:spTree>
    <p:extLst>
      <p:ext uri="{BB962C8B-B14F-4D97-AF65-F5344CB8AC3E}">
        <p14:creationId xmlns:p14="http://schemas.microsoft.com/office/powerpoint/2010/main" val="1929830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7FFB0-4698-F346-8255-4DF6F35B8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45D04-1B0F-E033-F2F8-5D98EA567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48FB3C-08C5-8C97-DB7B-F1269F19120F}"/>
              </a:ext>
            </a:extLst>
          </p:cNvPr>
          <p:cNvSpPr>
            <a:spLocks noGrp="1"/>
          </p:cNvSpPr>
          <p:nvPr>
            <p:ph type="body" idx="1"/>
          </p:nvPr>
        </p:nvSpPr>
        <p:spPr/>
        <p:txBody>
          <a:bodyPr/>
          <a:lstStyle/>
          <a:p>
            <a:r>
              <a:rPr lang="en-US" dirty="0"/>
              <a:t>Notice the respiratory before the Pandemic 2019, during Pandemic 2020, and relaxing time during 2021 w/resurgence of viruses</a:t>
            </a:r>
          </a:p>
        </p:txBody>
      </p:sp>
      <p:sp>
        <p:nvSpPr>
          <p:cNvPr id="4" name="Slide Number Placeholder 3">
            <a:extLst>
              <a:ext uri="{FF2B5EF4-FFF2-40B4-BE49-F238E27FC236}">
                <a16:creationId xmlns:a16="http://schemas.microsoft.com/office/drawing/2014/main" id="{AE5FE841-BB6C-FC9E-2AF1-A111301A1BAE}"/>
              </a:ext>
            </a:extLst>
          </p:cNvPr>
          <p:cNvSpPr>
            <a:spLocks noGrp="1"/>
          </p:cNvSpPr>
          <p:nvPr>
            <p:ph type="sldNum" sz="quarter" idx="5"/>
          </p:nvPr>
        </p:nvSpPr>
        <p:spPr/>
        <p:txBody>
          <a:bodyPr/>
          <a:lstStyle/>
          <a:p>
            <a:fld id="{38764860-D78F-4849-B3EB-276EB1B797CA}" type="slidenum">
              <a:rPr lang="en-US" smtClean="0"/>
              <a:t>6</a:t>
            </a:fld>
            <a:endParaRPr lang="en-US"/>
          </a:p>
        </p:txBody>
      </p:sp>
    </p:spTree>
    <p:extLst>
      <p:ext uri="{BB962C8B-B14F-4D97-AF65-F5344CB8AC3E}">
        <p14:creationId xmlns:p14="http://schemas.microsoft.com/office/powerpoint/2010/main" val="148392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321CD-D7B9-75BB-0E88-605113731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CCDF1-70F8-5852-35C3-E7562FF3D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31C1A-6865-7DC2-78A6-3B64493EC1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F956E6-72A0-D4ED-B528-4BE1BE7F0125}"/>
              </a:ext>
            </a:extLst>
          </p:cNvPr>
          <p:cNvSpPr>
            <a:spLocks noGrp="1"/>
          </p:cNvSpPr>
          <p:nvPr>
            <p:ph type="sldNum" sz="quarter" idx="5"/>
          </p:nvPr>
        </p:nvSpPr>
        <p:spPr/>
        <p:txBody>
          <a:bodyPr/>
          <a:lstStyle/>
          <a:p>
            <a:fld id="{38764860-D78F-4849-B3EB-276EB1B797CA}" type="slidenum">
              <a:rPr lang="en-US" smtClean="0"/>
              <a:t>7</a:t>
            </a:fld>
            <a:endParaRPr lang="en-US"/>
          </a:p>
        </p:txBody>
      </p:sp>
    </p:spTree>
    <p:extLst>
      <p:ext uri="{BB962C8B-B14F-4D97-AF65-F5344CB8AC3E}">
        <p14:creationId xmlns:p14="http://schemas.microsoft.com/office/powerpoint/2010/main" val="3295613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95C1A-3298-FAAF-D729-98E4A92CD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6B585-A3CB-982A-3D59-764E56E42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09DD8-02C5-9834-40FF-AAFA1966ACEE}"/>
              </a:ext>
            </a:extLst>
          </p:cNvPr>
          <p:cNvSpPr>
            <a:spLocks noGrp="1"/>
          </p:cNvSpPr>
          <p:nvPr>
            <p:ph type="body" idx="1"/>
          </p:nvPr>
        </p:nvSpPr>
        <p:spPr/>
        <p:txBody>
          <a:bodyPr/>
          <a:lstStyle/>
          <a:p>
            <a:r>
              <a:rPr lang="en-US" dirty="0"/>
              <a:t>1. This table show that you can recover infectious virus from air around patients but the stage of clinical symptom/sampling and detection method, were may each contribute to recovery of live virus, however when some group tried they able show the infectious.</a:t>
            </a:r>
          </a:p>
        </p:txBody>
      </p:sp>
      <p:sp>
        <p:nvSpPr>
          <p:cNvPr id="4" name="Slide Number Placeholder 3">
            <a:extLst>
              <a:ext uri="{FF2B5EF4-FFF2-40B4-BE49-F238E27FC236}">
                <a16:creationId xmlns:a16="http://schemas.microsoft.com/office/drawing/2014/main" id="{3E55E515-2E9B-81C7-41A7-4129DD03FD40}"/>
              </a:ext>
            </a:extLst>
          </p:cNvPr>
          <p:cNvSpPr>
            <a:spLocks noGrp="1"/>
          </p:cNvSpPr>
          <p:nvPr>
            <p:ph type="sldNum" sz="quarter" idx="5"/>
          </p:nvPr>
        </p:nvSpPr>
        <p:spPr/>
        <p:txBody>
          <a:bodyPr/>
          <a:lstStyle/>
          <a:p>
            <a:fld id="{38764860-D78F-4849-B3EB-276EB1B797CA}" type="slidenum">
              <a:rPr lang="en-US" smtClean="0"/>
              <a:t>8</a:t>
            </a:fld>
            <a:endParaRPr lang="en-US"/>
          </a:p>
        </p:txBody>
      </p:sp>
    </p:spTree>
    <p:extLst>
      <p:ext uri="{BB962C8B-B14F-4D97-AF65-F5344CB8AC3E}">
        <p14:creationId xmlns:p14="http://schemas.microsoft.com/office/powerpoint/2010/main" val="2893479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EBF86-6460-2E6E-45F2-EF1D48AAE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16102-AF1B-CA74-BA03-BB1FE69B5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336AF-4192-3851-9A04-D964D1DA2B6A}"/>
              </a:ext>
            </a:extLst>
          </p:cNvPr>
          <p:cNvSpPr>
            <a:spLocks noGrp="1"/>
          </p:cNvSpPr>
          <p:nvPr>
            <p:ph type="body" idx="1"/>
          </p:nvPr>
        </p:nvSpPr>
        <p:spPr/>
        <p:txBody>
          <a:bodyPr/>
          <a:lstStyle/>
          <a:p>
            <a:r>
              <a:rPr lang="en-US" dirty="0"/>
              <a:t>Same is true for fomites – we were showing the relationship between Ct/PCR &lt;25, you could infectious virus</a:t>
            </a:r>
          </a:p>
        </p:txBody>
      </p:sp>
      <p:sp>
        <p:nvSpPr>
          <p:cNvPr id="4" name="Slide Number Placeholder 3">
            <a:extLst>
              <a:ext uri="{FF2B5EF4-FFF2-40B4-BE49-F238E27FC236}">
                <a16:creationId xmlns:a16="http://schemas.microsoft.com/office/drawing/2014/main" id="{CE60ECEB-E927-23EE-CE21-9EB1DC5880AD}"/>
              </a:ext>
            </a:extLst>
          </p:cNvPr>
          <p:cNvSpPr>
            <a:spLocks noGrp="1"/>
          </p:cNvSpPr>
          <p:nvPr>
            <p:ph type="sldNum" sz="quarter" idx="5"/>
          </p:nvPr>
        </p:nvSpPr>
        <p:spPr/>
        <p:txBody>
          <a:bodyPr/>
          <a:lstStyle/>
          <a:p>
            <a:fld id="{38764860-D78F-4849-B3EB-276EB1B797CA}" type="slidenum">
              <a:rPr lang="en-US" smtClean="0"/>
              <a:t>9</a:t>
            </a:fld>
            <a:endParaRPr lang="en-US"/>
          </a:p>
        </p:txBody>
      </p:sp>
    </p:spTree>
    <p:extLst>
      <p:ext uri="{BB962C8B-B14F-4D97-AF65-F5344CB8AC3E}">
        <p14:creationId xmlns:p14="http://schemas.microsoft.com/office/powerpoint/2010/main" val="2704370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0.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40.png"/><Relationship Id="rId4" Type="http://schemas.openxmlformats.org/officeDocument/2006/relationships/customXml" Target="../ink/ink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hite 1">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E5DF2974-6ED2-46AF-8E26-86DB732FA93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4392" b="30633"/>
          <a:stretch/>
        </p:blipFill>
        <p:spPr>
          <a:xfrm>
            <a:off x="6632294" y="0"/>
            <a:ext cx="5560500" cy="4757195"/>
          </a:xfrm>
          <a:prstGeom prst="rect">
            <a:avLst/>
          </a:prstGeom>
        </p:spPr>
      </p:pic>
      <p:pic>
        <p:nvPicPr>
          <p:cNvPr id="22" name="Graphic 21">
            <a:extLst>
              <a:ext uri="{FF2B5EF4-FFF2-40B4-BE49-F238E27FC236}">
                <a16:creationId xmlns:a16="http://schemas.microsoft.com/office/drawing/2014/main" id="{19A511BD-7957-5840-B34A-B155CC1F3C4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94038" y="5650951"/>
            <a:ext cx="1428075" cy="730799"/>
          </a:xfrm>
          <a:prstGeom prst="rect">
            <a:avLst/>
          </a:prstGeom>
        </p:spPr>
      </p:pic>
      <p:sp>
        <p:nvSpPr>
          <p:cNvPr id="10" name="Date Placeholder 3">
            <a:extLst>
              <a:ext uri="{FF2B5EF4-FFF2-40B4-BE49-F238E27FC236}">
                <a16:creationId xmlns:a16="http://schemas.microsoft.com/office/drawing/2014/main" id="{7D219097-B885-4F20-8E16-10A8F5B351EC}"/>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tx2"/>
                </a:solidFill>
              </a:defRPr>
            </a:lvl1pPr>
          </a:lstStyle>
          <a:p>
            <a:endParaRPr lang="en-US" dirty="0"/>
          </a:p>
        </p:txBody>
      </p:sp>
      <p:sp>
        <p:nvSpPr>
          <p:cNvPr id="7" name="Title 1">
            <a:extLst>
              <a:ext uri="{FF2B5EF4-FFF2-40B4-BE49-F238E27FC236}">
                <a16:creationId xmlns:a16="http://schemas.microsoft.com/office/drawing/2014/main" id="{931A413A-B287-4F74-AACA-D0846231FF95}"/>
              </a:ext>
            </a:extLst>
          </p:cNvPr>
          <p:cNvSpPr>
            <a:spLocks noGrp="1"/>
          </p:cNvSpPr>
          <p:nvPr>
            <p:ph type="ctrTitle" hasCustomPrompt="1"/>
          </p:nvPr>
        </p:nvSpPr>
        <p:spPr>
          <a:xfrm>
            <a:off x="374400" y="2307600"/>
            <a:ext cx="4637404" cy="1575658"/>
          </a:xfrm>
        </p:spPr>
        <p:txBody>
          <a:bodyPr wrap="square" tIns="28800" anchor="b">
            <a:spAutoFit/>
          </a:bodyPr>
          <a:lstStyle>
            <a:lvl1pPr algn="l">
              <a:lnSpc>
                <a:spcPct val="67000"/>
              </a:lnSpc>
              <a:defRPr sz="7500" b="0" cap="all" spc="-200" baseline="0">
                <a:solidFill>
                  <a:schemeClr val="accent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8" name="Subtitle 2">
            <a:extLst>
              <a:ext uri="{FF2B5EF4-FFF2-40B4-BE49-F238E27FC236}">
                <a16:creationId xmlns:a16="http://schemas.microsoft.com/office/drawing/2014/main" id="{4BF423C9-EE2A-4E3D-9AE5-4F47F922CE41}"/>
              </a:ext>
            </a:extLst>
          </p:cNvPr>
          <p:cNvSpPr>
            <a:spLocks noGrp="1"/>
          </p:cNvSpPr>
          <p:nvPr>
            <p:ph type="subTitle" idx="1" hasCustomPrompt="1"/>
          </p:nvPr>
        </p:nvSpPr>
        <p:spPr>
          <a:xfrm>
            <a:off x="374400" y="3853919"/>
            <a:ext cx="4637404" cy="256480"/>
          </a:xfrm>
        </p:spPr>
        <p:txBody>
          <a:bodyPr wrap="square">
            <a:spAutoFit/>
          </a:bodyPr>
          <a:lstStyle>
            <a:lvl1pPr marL="0" indent="0" algn="l">
              <a:lnSpc>
                <a:spcPct val="90000"/>
              </a:lnSpc>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1" name="Footer Placeholder 10">
            <a:extLst>
              <a:ext uri="{FF2B5EF4-FFF2-40B4-BE49-F238E27FC236}">
                <a16:creationId xmlns:a16="http://schemas.microsoft.com/office/drawing/2014/main" id="{B527C03E-64B4-3D42-AECA-AC78DDDDF5C1}"/>
              </a:ext>
            </a:extLst>
          </p:cNvPr>
          <p:cNvSpPr>
            <a:spLocks noGrp="1"/>
          </p:cNvSpPr>
          <p:nvPr>
            <p:ph type="ftr" sz="quarter" idx="10"/>
          </p:nvPr>
        </p:nvSpPr>
        <p:spPr/>
        <p:txBody>
          <a:bodyPr/>
          <a:lstStyle/>
          <a:p>
            <a:r>
              <a:rPr lang="en-US"/>
              <a:t>Footer goes here</a:t>
            </a:r>
            <a:endParaRPr lang="en-US" dirty="0"/>
          </a:p>
        </p:txBody>
      </p:sp>
    </p:spTree>
    <p:extLst>
      <p:ext uri="{BB962C8B-B14F-4D97-AF65-F5344CB8AC3E}">
        <p14:creationId xmlns:p14="http://schemas.microsoft.com/office/powerpoint/2010/main" val="8352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colour logo - insert image ">
    <p:bg>
      <p:bgPr>
        <a:solidFill>
          <a:schemeClr val="bg1"/>
        </a:solidFill>
        <a:effectLst/>
      </p:bgPr>
    </p:bg>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F8743E98-C07E-C64E-B57C-0619A37289E6}"/>
              </a:ext>
            </a:extLst>
          </p:cNvPr>
          <p:cNvSpPr>
            <a:spLocks noGrp="1"/>
          </p:cNvSpPr>
          <p:nvPr>
            <p:ph type="pic" sz="quarter" idx="12" hasCustomPrompt="1"/>
          </p:nvPr>
        </p:nvSpPr>
        <p:spPr>
          <a:xfrm>
            <a:off x="0" y="0"/>
            <a:ext cx="12193588" cy="6858000"/>
          </a:xfrm>
          <a:blipFill>
            <a:blip r:embed="rId2">
              <a:extLs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itle 1">
            <a:extLst>
              <a:ext uri="{FF2B5EF4-FFF2-40B4-BE49-F238E27FC236}">
                <a16:creationId xmlns:a16="http://schemas.microsoft.com/office/drawing/2014/main" id="{A9EE0BA3-7C71-4724-A99D-D00D3E49C027}"/>
              </a:ext>
            </a:extLst>
          </p:cNvPr>
          <p:cNvSpPr>
            <a:spLocks noGrp="1"/>
          </p:cNvSpPr>
          <p:nvPr>
            <p:ph type="ctrTitle" hasCustomPrompt="1"/>
          </p:nvPr>
        </p:nvSpPr>
        <p:spPr>
          <a:xfrm>
            <a:off x="374400" y="3438000"/>
            <a:ext cx="4637404" cy="1575658"/>
          </a:xfrm>
        </p:spPr>
        <p:txBody>
          <a:bodyPr wrap="square" tIns="28800" anchor="b">
            <a:spAutoFit/>
          </a:bodyPr>
          <a:lstStyle>
            <a:lvl1pPr algn="l">
              <a:lnSpc>
                <a:spcPct val="67000"/>
              </a:lnSpc>
              <a:defRPr sz="7500" b="0" cap="all" spc="-200" baseline="0">
                <a:solidFill>
                  <a:schemeClr val="accent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11" name="Subtitle 2">
            <a:extLst>
              <a:ext uri="{FF2B5EF4-FFF2-40B4-BE49-F238E27FC236}">
                <a16:creationId xmlns:a16="http://schemas.microsoft.com/office/drawing/2014/main" id="{D068300E-5718-4FF4-A5E3-CEC1C58A9066}"/>
              </a:ext>
            </a:extLst>
          </p:cNvPr>
          <p:cNvSpPr>
            <a:spLocks noGrp="1"/>
          </p:cNvSpPr>
          <p:nvPr>
            <p:ph type="subTitle" idx="1" hasCustomPrompt="1"/>
          </p:nvPr>
        </p:nvSpPr>
        <p:spPr>
          <a:xfrm>
            <a:off x="374400" y="4978800"/>
            <a:ext cx="4637404" cy="256480"/>
          </a:xfrm>
        </p:spPr>
        <p:txBody>
          <a:bodyPr wrap="square">
            <a:spAutoFit/>
          </a:bodyPr>
          <a:lstStyle>
            <a:lvl1pPr marL="0" indent="0" algn="l">
              <a:lnSpc>
                <a:spcPts val="2000"/>
              </a:lnSpc>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3" name="Picture Placeholder 2">
            <a:extLst>
              <a:ext uri="{FF2B5EF4-FFF2-40B4-BE49-F238E27FC236}">
                <a16:creationId xmlns:a16="http://schemas.microsoft.com/office/drawing/2014/main" id="{4BA1C1B2-D48A-2D4E-9EE9-29254F84563C}"/>
              </a:ext>
            </a:extLst>
          </p:cNvPr>
          <p:cNvSpPr>
            <a:spLocks noGrp="1"/>
          </p:cNvSpPr>
          <p:nvPr>
            <p:ph type="pic" sz="quarter" idx="22" hasCustomPrompt="1"/>
          </p:nvPr>
        </p:nvSpPr>
        <p:spPr>
          <a:xfrm>
            <a:off x="10393200" y="5652000"/>
            <a:ext cx="1429200" cy="730799"/>
          </a:xfrm>
          <a:blipFill>
            <a:blip r:embed="rId4">
              <a:extLst>
                <a:ext uri="{96DAC541-7B7A-43D3-8B79-37D633B846F1}">
                  <asvg:svgBlip xmlns:asvg="http://schemas.microsoft.com/office/drawing/2016/SVG/main" r:embed="rId5"/>
                </a:ext>
              </a:extLst>
            </a:blip>
            <a:stretch>
              <a:fillRect/>
            </a:stretch>
          </a:blipFill>
        </p:spPr>
        <p:txBody>
          <a:bodyPr>
            <a:noAutofit/>
          </a:bodyPr>
          <a:lstStyle>
            <a:lvl1pPr>
              <a:defRPr>
                <a:noFill/>
              </a:defRPr>
            </a:lvl1pPr>
          </a:lstStyle>
          <a:p>
            <a:r>
              <a:rPr lang="en-US" dirty="0"/>
              <a:t> </a:t>
            </a:r>
          </a:p>
        </p:txBody>
      </p:sp>
      <p:sp>
        <p:nvSpPr>
          <p:cNvPr id="7" name="Date Placeholder 3">
            <a:extLst>
              <a:ext uri="{FF2B5EF4-FFF2-40B4-BE49-F238E27FC236}">
                <a16:creationId xmlns:a16="http://schemas.microsoft.com/office/drawing/2014/main" id="{4B26D9FD-BAB1-4E5B-B01D-06EF8AC71CBC}"/>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bg1"/>
                </a:solidFill>
              </a:defRPr>
            </a:lvl1pPr>
          </a:lstStyle>
          <a:p>
            <a:endParaRPr lang="en-US" dirty="0"/>
          </a:p>
        </p:txBody>
      </p:sp>
      <p:sp>
        <p:nvSpPr>
          <p:cNvPr id="2" name="Footer Placeholder 1">
            <a:extLst>
              <a:ext uri="{FF2B5EF4-FFF2-40B4-BE49-F238E27FC236}">
                <a16:creationId xmlns:a16="http://schemas.microsoft.com/office/drawing/2014/main" id="{2F8893BE-61D3-944A-B46A-1D79E05BD457}"/>
              </a:ext>
            </a:extLst>
          </p:cNvPr>
          <p:cNvSpPr>
            <a:spLocks noGrp="1"/>
          </p:cNvSpPr>
          <p:nvPr>
            <p:ph type="ftr" sz="quarter" idx="23"/>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15649826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case study - text &amp; 2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C44807-A1E1-4458-8FA0-8E414875D331}"/>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ext Placeholder 14">
            <a:extLst>
              <a:ext uri="{FF2B5EF4-FFF2-40B4-BE49-F238E27FC236}">
                <a16:creationId xmlns:a16="http://schemas.microsoft.com/office/drawing/2014/main" id="{235365A4-0FCD-4F22-8E37-490379DA9C65}"/>
              </a:ext>
            </a:extLst>
          </p:cNvPr>
          <p:cNvSpPr>
            <a:spLocks noGrp="1"/>
          </p:cNvSpPr>
          <p:nvPr>
            <p:ph type="body" sz="quarter" idx="20"/>
          </p:nvPr>
        </p:nvSpPr>
        <p:spPr>
          <a:xfrm>
            <a:off x="374400" y="2613600"/>
            <a:ext cx="367061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9" name="Picture Placeholder 7">
            <a:extLst>
              <a:ext uri="{FF2B5EF4-FFF2-40B4-BE49-F238E27FC236}">
                <a16:creationId xmlns:a16="http://schemas.microsoft.com/office/drawing/2014/main" id="{A8FF2D10-EB26-4C43-B825-437F79FD261C}"/>
              </a:ext>
            </a:extLst>
          </p:cNvPr>
          <p:cNvSpPr>
            <a:spLocks noGrp="1"/>
          </p:cNvSpPr>
          <p:nvPr>
            <p:ph type="pic" sz="quarter" idx="16" hasCustomPrompt="1"/>
          </p:nvPr>
        </p:nvSpPr>
        <p:spPr>
          <a:xfrm>
            <a:off x="4260851" y="2613600"/>
            <a:ext cx="3671888"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Picture Placeholder 7">
            <a:extLst>
              <a:ext uri="{FF2B5EF4-FFF2-40B4-BE49-F238E27FC236}">
                <a16:creationId xmlns:a16="http://schemas.microsoft.com/office/drawing/2014/main" id="{FE593879-04E3-41F6-BDDB-67077E60C269}"/>
              </a:ext>
            </a:extLst>
          </p:cNvPr>
          <p:cNvSpPr>
            <a:spLocks noGrp="1"/>
          </p:cNvSpPr>
          <p:nvPr>
            <p:ph type="pic" sz="quarter" idx="21" hasCustomPrompt="1"/>
          </p:nvPr>
        </p:nvSpPr>
        <p:spPr>
          <a:xfrm>
            <a:off x="8149427" y="2613600"/>
            <a:ext cx="3671889"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1" name="Title 1">
            <a:extLst>
              <a:ext uri="{FF2B5EF4-FFF2-40B4-BE49-F238E27FC236}">
                <a16:creationId xmlns:a16="http://schemas.microsoft.com/office/drawing/2014/main" id="{BE26C546-00D3-4FD1-98A5-654F6FF1DCB8}"/>
              </a:ext>
            </a:extLst>
          </p:cNvPr>
          <p:cNvSpPr>
            <a:spLocks noGrp="1"/>
          </p:cNvSpPr>
          <p:nvPr>
            <p:ph type="title" hasCustomPrompt="1"/>
          </p:nvPr>
        </p:nvSpPr>
        <p:spPr>
          <a:xfrm>
            <a:off x="374400" y="878946"/>
            <a:ext cx="11449843" cy="641201"/>
          </a:xfrm>
        </p:spPr>
        <p:txBody>
          <a:bodyPr wrap="square" anchor="t" anchorCtr="0">
            <a:spAutoFit/>
          </a:bodyPr>
          <a:lstStyle>
            <a:lvl1pPr>
              <a:lnSpc>
                <a:spcPct val="70000"/>
              </a:lnSpc>
              <a:defRPr sz="6000" b="0" cap="all" baseline="0">
                <a:solidFill>
                  <a:schemeClr val="accent5"/>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EC471BC6-9A2B-4A04-BB79-7F350754A19F}"/>
              </a:ext>
            </a:extLst>
          </p:cNvPr>
          <p:cNvSpPr>
            <a:spLocks noGrp="1"/>
          </p:cNvSpPr>
          <p:nvPr>
            <p:ph type="subTitle" idx="1" hasCustomPrompt="1"/>
          </p:nvPr>
        </p:nvSpPr>
        <p:spPr>
          <a:xfrm>
            <a:off x="374400" y="442571"/>
            <a:ext cx="11447782"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438C9A71-5A81-45E1-BD49-CAB8765D77F8}"/>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A2A725E9-5D52-3D47-88DF-B071A8B329A6}"/>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39410818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case study - 2 columns &amp;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858EC49-2A97-4A4D-817C-AE28AF2AB508}"/>
              </a:ext>
            </a:extLst>
          </p:cNvPr>
          <p:cNvSpPr/>
          <p:nvPr userDrawn="1"/>
        </p:nvSpPr>
        <p:spPr>
          <a:xfrm>
            <a:off x="0" y="0"/>
            <a:ext cx="368828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5CABE762-E46C-47A7-9DD1-C1E51E226076}"/>
              </a:ext>
            </a:extLst>
          </p:cNvPr>
          <p:cNvSpPr>
            <a:spLocks noGrp="1"/>
          </p:cNvSpPr>
          <p:nvPr>
            <p:ph type="body" sz="quarter" idx="18" hasCustomPrompt="1"/>
          </p:nvPr>
        </p:nvSpPr>
        <p:spPr>
          <a:xfrm>
            <a:off x="374400" y="2028355"/>
            <a:ext cx="3124764" cy="263149"/>
          </a:xfrm>
        </p:spPr>
        <p:txBody>
          <a:bodyPr/>
          <a:lstStyle>
            <a:lvl1pPr marL="0">
              <a:buFont typeface="Arial" panose="020B0604020202020204" pitchFamily="34" charset="0"/>
              <a:buNone/>
              <a:defRPr sz="1800" b="0">
                <a:solidFill>
                  <a:schemeClr val="bg1"/>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3" name="Picture Placeholder 7">
            <a:extLst>
              <a:ext uri="{FF2B5EF4-FFF2-40B4-BE49-F238E27FC236}">
                <a16:creationId xmlns:a16="http://schemas.microsoft.com/office/drawing/2014/main" id="{DDC8F1B5-1893-4A07-A393-1C1BC6A2A256}"/>
              </a:ext>
            </a:extLst>
          </p:cNvPr>
          <p:cNvSpPr>
            <a:spLocks noGrp="1"/>
          </p:cNvSpPr>
          <p:nvPr>
            <p:ph type="pic" sz="quarter" idx="16" hasCustomPrompt="1"/>
          </p:nvPr>
        </p:nvSpPr>
        <p:spPr>
          <a:xfrm>
            <a:off x="8150223" y="1"/>
            <a:ext cx="4042570" cy="23050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Text Placeholder 14">
            <a:extLst>
              <a:ext uri="{FF2B5EF4-FFF2-40B4-BE49-F238E27FC236}">
                <a16:creationId xmlns:a16="http://schemas.microsoft.com/office/drawing/2014/main" id="{05A6C42E-A9AB-4402-99BA-BFA31CEE6000}"/>
              </a:ext>
            </a:extLst>
          </p:cNvPr>
          <p:cNvSpPr>
            <a:spLocks noGrp="1"/>
          </p:cNvSpPr>
          <p:nvPr>
            <p:ph type="body" sz="quarter" idx="19"/>
          </p:nvPr>
        </p:nvSpPr>
        <p:spPr>
          <a:xfrm>
            <a:off x="4260850" y="2613600"/>
            <a:ext cx="3671888"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6" name="Text Placeholder 14">
            <a:extLst>
              <a:ext uri="{FF2B5EF4-FFF2-40B4-BE49-F238E27FC236}">
                <a16:creationId xmlns:a16="http://schemas.microsoft.com/office/drawing/2014/main" id="{F34C392B-A562-47FC-BCE8-CA6434362531}"/>
              </a:ext>
            </a:extLst>
          </p:cNvPr>
          <p:cNvSpPr>
            <a:spLocks noGrp="1"/>
          </p:cNvSpPr>
          <p:nvPr>
            <p:ph type="body" sz="quarter" idx="20"/>
          </p:nvPr>
        </p:nvSpPr>
        <p:spPr>
          <a:xfrm>
            <a:off x="8150223" y="2613600"/>
            <a:ext cx="3671889"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8" name="Title 1">
            <a:extLst>
              <a:ext uri="{FF2B5EF4-FFF2-40B4-BE49-F238E27FC236}">
                <a16:creationId xmlns:a16="http://schemas.microsoft.com/office/drawing/2014/main" id="{46FB2417-A73C-4200-B2F1-191BE93B9FC1}"/>
              </a:ext>
            </a:extLst>
          </p:cNvPr>
          <p:cNvSpPr>
            <a:spLocks noGrp="1"/>
          </p:cNvSpPr>
          <p:nvPr>
            <p:ph type="title" hasCustomPrompt="1"/>
          </p:nvPr>
        </p:nvSpPr>
        <p:spPr>
          <a:xfrm>
            <a:off x="374400" y="880848"/>
            <a:ext cx="3131906" cy="1128514"/>
          </a:xfrm>
        </p:spPr>
        <p:txBody>
          <a:bodyPr wrap="square" anchor="t" anchorCtr="0">
            <a:spAutoFit/>
          </a:bodyPr>
          <a:lstStyle>
            <a:lvl1pPr>
              <a:lnSpc>
                <a:spcPct val="70000"/>
              </a:lnSpc>
              <a:defRPr sz="525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1" name="Subtitle 2">
            <a:extLst>
              <a:ext uri="{FF2B5EF4-FFF2-40B4-BE49-F238E27FC236}">
                <a16:creationId xmlns:a16="http://schemas.microsoft.com/office/drawing/2014/main" id="{D8F96E6F-233F-4DA2-91B8-366FB02F48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9" name="Text Placeholder 12">
            <a:extLst>
              <a:ext uri="{FF2B5EF4-FFF2-40B4-BE49-F238E27FC236}">
                <a16:creationId xmlns:a16="http://schemas.microsoft.com/office/drawing/2014/main" id="{EA8F8445-EC84-4C35-8592-B8C2D3818054}"/>
              </a:ext>
            </a:extLst>
          </p:cNvPr>
          <p:cNvSpPr>
            <a:spLocks noGrp="1"/>
          </p:cNvSpPr>
          <p:nvPr>
            <p:ph type="body" sz="quarter" idx="22" hasCustomPrompt="1"/>
          </p:nvPr>
        </p:nvSpPr>
        <p:spPr>
          <a:xfrm>
            <a:off x="374400" y="6371571"/>
            <a:ext cx="30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5" name="Slide Number Placeholder 4">
            <a:extLst>
              <a:ext uri="{FF2B5EF4-FFF2-40B4-BE49-F238E27FC236}">
                <a16:creationId xmlns:a16="http://schemas.microsoft.com/office/drawing/2014/main" id="{90FDE43C-097E-6847-B504-D57C415BC024}"/>
              </a:ext>
            </a:extLst>
          </p:cNvPr>
          <p:cNvSpPr>
            <a:spLocks noGrp="1"/>
          </p:cNvSpPr>
          <p:nvPr>
            <p:ph type="sldNum" sz="quarter" idx="24"/>
          </p:nvPr>
        </p:nvSpPr>
        <p:spPr/>
        <p:txBody>
          <a:bodyPr/>
          <a:lstStyle/>
          <a:p>
            <a:fld id="{2AD60A62-D79C-4E7D-8F8E-8A07D848AD24}" type="slidenum">
              <a:rPr lang="en-US" smtClean="0"/>
              <a:pPr/>
              <a:t>‹#›</a:t>
            </a:fld>
            <a:endParaRPr lang="en-US" dirty="0"/>
          </a:p>
        </p:txBody>
      </p:sp>
      <p:sp>
        <p:nvSpPr>
          <p:cNvPr id="6" name="Footer Placeholder 5">
            <a:extLst>
              <a:ext uri="{FF2B5EF4-FFF2-40B4-BE49-F238E27FC236}">
                <a16:creationId xmlns:a16="http://schemas.microsoft.com/office/drawing/2014/main" id="{08DADFFA-9C9A-BB4D-9B83-403B150770E0}"/>
              </a:ext>
            </a:extLst>
          </p:cNvPr>
          <p:cNvSpPr>
            <a:spLocks noGrp="1"/>
          </p:cNvSpPr>
          <p:nvPr>
            <p:ph type="ftr" sz="quarter" idx="25"/>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33301389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case study 2 - 3 columns">
    <p:spTree>
      <p:nvGrpSpPr>
        <p:cNvPr id="1" name=""/>
        <p:cNvGrpSpPr/>
        <p:nvPr/>
      </p:nvGrpSpPr>
      <p:grpSpPr>
        <a:xfrm>
          <a:off x="0" y="0"/>
          <a:ext cx="0" cy="0"/>
          <a:chOff x="0" y="0"/>
          <a:chExt cx="0" cy="0"/>
        </a:xfrm>
      </p:grpSpPr>
      <p:sp>
        <p:nvSpPr>
          <p:cNvPr id="26" name="Text Placeholder 11">
            <a:extLst>
              <a:ext uri="{FF2B5EF4-FFF2-40B4-BE49-F238E27FC236}">
                <a16:creationId xmlns:a16="http://schemas.microsoft.com/office/drawing/2014/main" id="{89DFAE1B-E9DD-482B-9C1A-984EB5CCFCD0}"/>
              </a:ext>
            </a:extLst>
          </p:cNvPr>
          <p:cNvSpPr>
            <a:spLocks noGrp="1"/>
          </p:cNvSpPr>
          <p:nvPr>
            <p:ph type="body" sz="quarter" idx="32"/>
          </p:nvPr>
        </p:nvSpPr>
        <p:spPr>
          <a:xfrm>
            <a:off x="8150400" y="2026800"/>
            <a:ext cx="4042800" cy="4832349"/>
          </a:xfrm>
          <a:solidFill>
            <a:schemeClr val="accent6"/>
          </a:solidFill>
        </p:spPr>
        <p:txBody>
          <a:bodyPr lIns="144000" tIns="144000" rIns="144000" bIns="144000">
            <a:noAutofit/>
          </a:bodyPr>
          <a:lstStyle>
            <a:lvl1pPr>
              <a:spcBef>
                <a:spcPts val="0"/>
              </a:spcBef>
              <a:defRPr sz="1300">
                <a:solidFill>
                  <a:schemeClr val="bg1"/>
                </a:solidFill>
              </a:defRPr>
            </a:lvl1pPr>
            <a:lvl2pPr>
              <a:spcBef>
                <a:spcPts val="0"/>
              </a:spcBef>
              <a:defRPr sz="1300">
                <a:solidFill>
                  <a:schemeClr val="bg1"/>
                </a:solidFill>
              </a:defRPr>
            </a:lvl2pPr>
            <a:lvl3pPr>
              <a:spcBef>
                <a:spcPts val="0"/>
              </a:spcBef>
              <a:defRPr sz="1300">
                <a:solidFill>
                  <a:schemeClr val="bg1"/>
                </a:solidFill>
              </a:defRPr>
            </a:lvl3pPr>
            <a:lvl4pPr marL="450000" indent="0">
              <a:lnSpc>
                <a:spcPts val="1300"/>
              </a:lnSpc>
              <a:spcBef>
                <a:spcPts val="500"/>
              </a:spcBef>
              <a:buNone/>
              <a:defRPr sz="1000">
                <a:solidFill>
                  <a:schemeClr val="bg1"/>
                </a:solidFill>
              </a:defRPr>
            </a:lvl4pPr>
            <a:lvl5pPr marL="0" indent="0">
              <a:lnSpc>
                <a:spcPts val="1300"/>
              </a:lnSpc>
              <a:spcBef>
                <a:spcPts val="0"/>
              </a:spcBef>
              <a:buNone/>
              <a:defRPr sz="1000">
                <a:solidFill>
                  <a:schemeClr val="bg1"/>
                </a:solidFill>
              </a:defRPr>
            </a:lvl5pPr>
            <a:lvl6pPr>
              <a:lnSpc>
                <a:spcPts val="1300"/>
              </a:lnSpc>
              <a:spcBef>
                <a:spcPts val="0"/>
              </a:spcBef>
              <a:defRPr sz="1000">
                <a:solidFill>
                  <a:schemeClr val="bg1"/>
                </a:solidFill>
              </a:defRPr>
            </a:lvl6pPr>
            <a:lvl7pPr>
              <a:lnSpc>
                <a:spcPct val="100000"/>
              </a:lnSpc>
              <a:spcBef>
                <a:spcPts val="0"/>
              </a:spcBef>
              <a:defRPr sz="800">
                <a:solidFill>
                  <a:schemeClr val="bg1"/>
                </a:solidFill>
              </a:defRPr>
            </a:lvl7pPr>
            <a:lvl8pPr>
              <a:lnSpc>
                <a:spcPct val="100000"/>
              </a:lnSpc>
              <a:spcBef>
                <a:spcPts val="0"/>
              </a:spcBef>
              <a:defRPr sz="800">
                <a:solidFill>
                  <a:schemeClr val="bg1"/>
                </a:solidFill>
              </a:defRPr>
            </a:lvl8pPr>
            <a:lvl9pPr marL="450000">
              <a:lnSpc>
                <a:spcPct val="100000"/>
              </a:lnSpc>
              <a:spcBef>
                <a:spcPts val="0"/>
              </a:spcBef>
              <a:buNone/>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9" name="Picture Placeholder 7">
            <a:extLst>
              <a:ext uri="{FF2B5EF4-FFF2-40B4-BE49-F238E27FC236}">
                <a16:creationId xmlns:a16="http://schemas.microsoft.com/office/drawing/2014/main" id="{A2AD6B4C-86B7-4976-BE73-6FC9FF671949}"/>
              </a:ext>
            </a:extLst>
          </p:cNvPr>
          <p:cNvSpPr>
            <a:spLocks noGrp="1"/>
          </p:cNvSpPr>
          <p:nvPr>
            <p:ph type="pic" sz="quarter" idx="16" hasCustomPrompt="1"/>
          </p:nvPr>
        </p:nvSpPr>
        <p:spPr>
          <a:xfrm>
            <a:off x="8150400" y="1"/>
            <a:ext cx="4042800" cy="20256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itle 1">
            <a:extLst>
              <a:ext uri="{FF2B5EF4-FFF2-40B4-BE49-F238E27FC236}">
                <a16:creationId xmlns:a16="http://schemas.microsoft.com/office/drawing/2014/main" id="{1720BA6C-DD8A-44C6-A6FA-79D3CEF047E5}"/>
              </a:ext>
            </a:extLst>
          </p:cNvPr>
          <p:cNvSpPr>
            <a:spLocks noGrp="1"/>
          </p:cNvSpPr>
          <p:nvPr>
            <p:ph type="title" hasCustomPrompt="1"/>
          </p:nvPr>
        </p:nvSpPr>
        <p:spPr>
          <a:xfrm>
            <a:off x="374400" y="878241"/>
            <a:ext cx="7553643" cy="359073"/>
          </a:xfrm>
        </p:spPr>
        <p:txBody>
          <a:bodyPr/>
          <a:lstStyle>
            <a:lvl1pPr>
              <a:defRPr>
                <a:solidFill>
                  <a:schemeClr val="accent6"/>
                </a:solidFill>
              </a:defRPr>
            </a:lvl1pPr>
          </a:lstStyle>
          <a:p>
            <a:r>
              <a:rPr lang="en-US" dirty="0"/>
              <a:t>Click to edit slide title</a:t>
            </a:r>
          </a:p>
        </p:txBody>
      </p:sp>
      <p:sp>
        <p:nvSpPr>
          <p:cNvPr id="11" name="Subtitle 2">
            <a:extLst>
              <a:ext uri="{FF2B5EF4-FFF2-40B4-BE49-F238E27FC236}">
                <a16:creationId xmlns:a16="http://schemas.microsoft.com/office/drawing/2014/main" id="{6E79970C-6642-457E-A4E7-CA2CA6459135}"/>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C0AA351C-61DB-4CE0-A882-D10B410B3AB1}"/>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23" name="Text Placeholder 11">
            <a:extLst>
              <a:ext uri="{FF2B5EF4-FFF2-40B4-BE49-F238E27FC236}">
                <a16:creationId xmlns:a16="http://schemas.microsoft.com/office/drawing/2014/main" id="{B2FEA0D5-A922-4DB8-AE7A-3A6C67E765BF}"/>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1">
            <a:extLst>
              <a:ext uri="{FF2B5EF4-FFF2-40B4-BE49-F238E27FC236}">
                <a16:creationId xmlns:a16="http://schemas.microsoft.com/office/drawing/2014/main" id="{DAEBF26D-5D6F-4FD3-871A-1865CAB5CDB2}"/>
              </a:ext>
            </a:extLst>
          </p:cNvPr>
          <p:cNvSpPr>
            <a:spLocks noGrp="1"/>
          </p:cNvSpPr>
          <p:nvPr>
            <p:ph type="body" sz="quarter" idx="18"/>
          </p:nvPr>
        </p:nvSpPr>
        <p:spPr>
          <a:xfrm>
            <a:off x="4262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5" name="Text Placeholder 11">
            <a:extLst>
              <a:ext uri="{FF2B5EF4-FFF2-40B4-BE49-F238E27FC236}">
                <a16:creationId xmlns:a16="http://schemas.microsoft.com/office/drawing/2014/main" id="{DB90AC1C-EE70-4087-97DA-9088D4B249E2}"/>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13" name="Text Placeholder 12">
            <a:extLst>
              <a:ext uri="{FF2B5EF4-FFF2-40B4-BE49-F238E27FC236}">
                <a16:creationId xmlns:a16="http://schemas.microsoft.com/office/drawing/2014/main" id="{16A9359B-5B14-4CF9-910D-7B4997568BAE}"/>
              </a:ext>
            </a:extLst>
          </p:cNvPr>
          <p:cNvSpPr>
            <a:spLocks noGrp="1"/>
          </p:cNvSpPr>
          <p:nvPr>
            <p:ph type="body" sz="quarter" idx="22" hasCustomPrompt="1"/>
          </p:nvPr>
        </p:nvSpPr>
        <p:spPr>
          <a:xfrm>
            <a:off x="374400" y="63754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B277F7F6-D760-F240-A8A8-21E6CE9C8F63}"/>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3723896154"/>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case study 3 - 2 columns &amp;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A6A67-AFF2-4D07-A8DC-8A5DCB92EFC4}"/>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Picture Placeholder 7">
            <a:extLst>
              <a:ext uri="{FF2B5EF4-FFF2-40B4-BE49-F238E27FC236}">
                <a16:creationId xmlns:a16="http://schemas.microsoft.com/office/drawing/2014/main" id="{C5B0CD67-277C-4BED-A82D-59281BDC5E9B}"/>
              </a:ext>
            </a:extLst>
          </p:cNvPr>
          <p:cNvSpPr>
            <a:spLocks noGrp="1"/>
          </p:cNvSpPr>
          <p:nvPr>
            <p:ph type="pic" sz="quarter" idx="16" hasCustomPrompt="1"/>
          </p:nvPr>
        </p:nvSpPr>
        <p:spPr>
          <a:xfrm>
            <a:off x="8149428" y="2613600"/>
            <a:ext cx="4044159" cy="274633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ext Placeholder 14">
            <a:extLst>
              <a:ext uri="{FF2B5EF4-FFF2-40B4-BE49-F238E27FC236}">
                <a16:creationId xmlns:a16="http://schemas.microsoft.com/office/drawing/2014/main" id="{06034B25-01E3-425F-AECC-129D4A0E09D5}"/>
              </a:ext>
            </a:extLst>
          </p:cNvPr>
          <p:cNvSpPr>
            <a:spLocks noGrp="1"/>
          </p:cNvSpPr>
          <p:nvPr>
            <p:ph type="body" sz="quarter" idx="19"/>
          </p:nvPr>
        </p:nvSpPr>
        <p:spPr>
          <a:xfrm>
            <a:off x="4260850" y="2613600"/>
            <a:ext cx="367188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1" name="Text Placeholder 14">
            <a:extLst>
              <a:ext uri="{FF2B5EF4-FFF2-40B4-BE49-F238E27FC236}">
                <a16:creationId xmlns:a16="http://schemas.microsoft.com/office/drawing/2014/main" id="{D50EE923-C40B-4E96-9348-82F611C14F56}"/>
              </a:ext>
            </a:extLst>
          </p:cNvPr>
          <p:cNvSpPr>
            <a:spLocks noGrp="1"/>
          </p:cNvSpPr>
          <p:nvPr>
            <p:ph type="body" sz="quarter" idx="20"/>
          </p:nvPr>
        </p:nvSpPr>
        <p:spPr>
          <a:xfrm>
            <a:off x="374400" y="2613600"/>
            <a:ext cx="3671889"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4" name="Title 1">
            <a:extLst>
              <a:ext uri="{FF2B5EF4-FFF2-40B4-BE49-F238E27FC236}">
                <a16:creationId xmlns:a16="http://schemas.microsoft.com/office/drawing/2014/main" id="{3771B7FB-F944-4F3E-ADFE-D60D1DACAB8E}"/>
              </a:ext>
            </a:extLst>
          </p:cNvPr>
          <p:cNvSpPr>
            <a:spLocks noGrp="1"/>
          </p:cNvSpPr>
          <p:nvPr>
            <p:ph type="title" hasCustomPrompt="1"/>
          </p:nvPr>
        </p:nvSpPr>
        <p:spPr>
          <a:xfrm>
            <a:off x="374400" y="880848"/>
            <a:ext cx="11449842" cy="641201"/>
          </a:xfrm>
        </p:spPr>
        <p:txBody>
          <a:bodyPr wrap="square" anchor="t" anchorCtr="0">
            <a:spAutoFit/>
          </a:bodyPr>
          <a:lstStyle>
            <a:lvl1pPr>
              <a:lnSpc>
                <a:spcPct val="70000"/>
              </a:lnSpc>
              <a:defRPr sz="6000" b="0" cap="all" baseline="0">
                <a:solidFill>
                  <a:schemeClr val="accent6"/>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1D6C129B-52A1-48EE-AA91-3BFEDC209386}"/>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A38FB842-8C1A-4683-8F10-8C64F9B06EDE}"/>
              </a:ext>
            </a:extLst>
          </p:cNvPr>
          <p:cNvSpPr>
            <a:spLocks noGrp="1"/>
          </p:cNvSpPr>
          <p:nvPr>
            <p:ph type="body" sz="quarter" idx="23"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2D09FC5D-5069-4E49-8068-BC5D70CA2F6F}"/>
              </a:ext>
            </a:extLst>
          </p:cNvPr>
          <p:cNvSpPr>
            <a:spLocks noGrp="1"/>
          </p:cNvSpPr>
          <p:nvPr>
            <p:ph type="ftr" sz="quarter" idx="24"/>
          </p:nvPr>
        </p:nvSpPr>
        <p:spPr/>
        <p:txBody>
          <a:bodyPr/>
          <a:lstStyle/>
          <a:p>
            <a:r>
              <a:rPr lang="en-US"/>
              <a:t>Footer goes here</a:t>
            </a:r>
            <a:endParaRPr lang="en-US" dirty="0"/>
          </a:p>
        </p:txBody>
      </p:sp>
    </p:spTree>
    <p:extLst>
      <p:ext uri="{BB962C8B-B14F-4D97-AF65-F5344CB8AC3E}">
        <p14:creationId xmlns:p14="http://schemas.microsoft.com/office/powerpoint/2010/main" val="41468025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case study - text &amp; sta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084AAA-88D8-483C-AC00-A24388AD5701}"/>
              </a:ext>
            </a:extLst>
          </p:cNvPr>
          <p:cNvSpPr/>
          <p:nvPr userDrawn="1"/>
        </p:nvSpPr>
        <p:spPr>
          <a:xfrm>
            <a:off x="0" y="0"/>
            <a:ext cx="368828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A6F63E1-7308-4457-B71B-EC57CC9B2FC8}"/>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758D1864-5B37-4D1C-A31A-FE50B2CAEA8F}"/>
              </a:ext>
            </a:extLst>
          </p:cNvPr>
          <p:cNvSpPr>
            <a:spLocks noGrp="1"/>
          </p:cNvSpPr>
          <p:nvPr>
            <p:ph type="body" sz="quarter" idx="18" hasCustomPrompt="1"/>
          </p:nvPr>
        </p:nvSpPr>
        <p:spPr>
          <a:xfrm>
            <a:off x="374400" y="2022043"/>
            <a:ext cx="2906239" cy="263149"/>
          </a:xfrm>
        </p:spPr>
        <p:txBody>
          <a:bodyPr/>
          <a:lstStyle>
            <a:lvl1pPr marL="0">
              <a:buFont typeface="Arial" panose="020B0604020202020204" pitchFamily="34" charset="0"/>
              <a:buNone/>
              <a:defRPr sz="1800" b="0">
                <a:solidFill>
                  <a:schemeClr val="bg1"/>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4" name="Text Placeholder 14">
            <a:extLst>
              <a:ext uri="{FF2B5EF4-FFF2-40B4-BE49-F238E27FC236}">
                <a16:creationId xmlns:a16="http://schemas.microsoft.com/office/drawing/2014/main" id="{08ACB029-FE66-4155-A287-5747A71ABAEB}"/>
              </a:ext>
            </a:extLst>
          </p:cNvPr>
          <p:cNvSpPr>
            <a:spLocks noGrp="1"/>
          </p:cNvSpPr>
          <p:nvPr>
            <p:ph type="body" sz="quarter" idx="19"/>
          </p:nvPr>
        </p:nvSpPr>
        <p:spPr>
          <a:xfrm>
            <a:off x="4260850" y="2613600"/>
            <a:ext cx="3671888" cy="194412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5" name="Text Placeholder 4">
            <a:extLst>
              <a:ext uri="{FF2B5EF4-FFF2-40B4-BE49-F238E27FC236}">
                <a16:creationId xmlns:a16="http://schemas.microsoft.com/office/drawing/2014/main" id="{96752A41-5B90-4CD7-A73A-3381D6255C6E}"/>
              </a:ext>
            </a:extLst>
          </p:cNvPr>
          <p:cNvSpPr>
            <a:spLocks noGrp="1"/>
          </p:cNvSpPr>
          <p:nvPr>
            <p:ph type="body" sz="quarter" idx="20" hasCustomPrompt="1"/>
          </p:nvPr>
        </p:nvSpPr>
        <p:spPr>
          <a:xfrm>
            <a:off x="8150400" y="2419867"/>
            <a:ext cx="1927225" cy="964880"/>
          </a:xfrm>
        </p:spPr>
        <p:txBody>
          <a:bodyPr/>
          <a:lstStyle>
            <a:lvl1pPr marL="0">
              <a:buFont typeface="Arial" panose="020B0604020202020204" pitchFamily="34" charset="0"/>
              <a:buNone/>
              <a:defRPr sz="6600" b="0" cap="all" spc="0" baseline="0">
                <a:solidFill>
                  <a:schemeClr val="accent6"/>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16" name="Text Placeholder 4">
            <a:extLst>
              <a:ext uri="{FF2B5EF4-FFF2-40B4-BE49-F238E27FC236}">
                <a16:creationId xmlns:a16="http://schemas.microsoft.com/office/drawing/2014/main" id="{E966E0C0-6886-47EF-B509-D3D52D85E628}"/>
              </a:ext>
            </a:extLst>
          </p:cNvPr>
          <p:cNvSpPr>
            <a:spLocks noGrp="1"/>
          </p:cNvSpPr>
          <p:nvPr>
            <p:ph type="body" sz="quarter" idx="24" hasCustomPrompt="1"/>
          </p:nvPr>
        </p:nvSpPr>
        <p:spPr>
          <a:xfrm>
            <a:off x="8150400" y="3345520"/>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17" name="Text Placeholder 10">
            <a:extLst>
              <a:ext uri="{FF2B5EF4-FFF2-40B4-BE49-F238E27FC236}">
                <a16:creationId xmlns:a16="http://schemas.microsoft.com/office/drawing/2014/main" id="{AE84A284-1228-4F9B-9511-20E199FA693D}"/>
              </a:ext>
            </a:extLst>
          </p:cNvPr>
          <p:cNvSpPr>
            <a:spLocks noGrp="1"/>
          </p:cNvSpPr>
          <p:nvPr>
            <p:ph type="body" sz="quarter" idx="14"/>
          </p:nvPr>
        </p:nvSpPr>
        <p:spPr>
          <a:xfrm>
            <a:off x="8150400" y="2613600"/>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8" name="Text Placeholder 10">
            <a:extLst>
              <a:ext uri="{FF2B5EF4-FFF2-40B4-BE49-F238E27FC236}">
                <a16:creationId xmlns:a16="http://schemas.microsoft.com/office/drawing/2014/main" id="{E2121DA9-86AC-472B-A60D-508910CE4B57}"/>
              </a:ext>
            </a:extLst>
          </p:cNvPr>
          <p:cNvSpPr>
            <a:spLocks noGrp="1"/>
          </p:cNvSpPr>
          <p:nvPr>
            <p:ph type="body" sz="quarter" idx="25"/>
          </p:nvPr>
        </p:nvSpPr>
        <p:spPr>
          <a:xfrm>
            <a:off x="8150400" y="3706484"/>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9" name="Text Placeholder 4">
            <a:extLst>
              <a:ext uri="{FF2B5EF4-FFF2-40B4-BE49-F238E27FC236}">
                <a16:creationId xmlns:a16="http://schemas.microsoft.com/office/drawing/2014/main" id="{5D444BE2-1F6D-46AA-8C65-9910212D794E}"/>
              </a:ext>
            </a:extLst>
          </p:cNvPr>
          <p:cNvSpPr>
            <a:spLocks noGrp="1"/>
          </p:cNvSpPr>
          <p:nvPr>
            <p:ph type="body" sz="quarter" idx="26" hasCustomPrompt="1"/>
          </p:nvPr>
        </p:nvSpPr>
        <p:spPr>
          <a:xfrm>
            <a:off x="8150400" y="3522238"/>
            <a:ext cx="1927226" cy="964880"/>
          </a:xfrm>
        </p:spPr>
        <p:txBody>
          <a:bodyPr/>
          <a:lstStyle>
            <a:lvl1pPr marL="0">
              <a:buFont typeface="Arial" panose="020B0604020202020204" pitchFamily="34" charset="0"/>
              <a:buNone/>
              <a:defRPr sz="6600" b="0" cap="all" spc="0" baseline="0">
                <a:solidFill>
                  <a:schemeClr val="accent6"/>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20" name="Text Placeholder 4">
            <a:extLst>
              <a:ext uri="{FF2B5EF4-FFF2-40B4-BE49-F238E27FC236}">
                <a16:creationId xmlns:a16="http://schemas.microsoft.com/office/drawing/2014/main" id="{739F4FD7-25F7-4815-A1ED-CEC772A68789}"/>
              </a:ext>
            </a:extLst>
          </p:cNvPr>
          <p:cNvSpPr>
            <a:spLocks noGrp="1"/>
          </p:cNvSpPr>
          <p:nvPr>
            <p:ph type="body" sz="quarter" idx="27" hasCustomPrompt="1"/>
          </p:nvPr>
        </p:nvSpPr>
        <p:spPr>
          <a:xfrm>
            <a:off x="8150400" y="4466302"/>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21" name="Title 1">
            <a:extLst>
              <a:ext uri="{FF2B5EF4-FFF2-40B4-BE49-F238E27FC236}">
                <a16:creationId xmlns:a16="http://schemas.microsoft.com/office/drawing/2014/main" id="{0D4FA680-89E6-438B-ADF2-17D0724B4785}"/>
              </a:ext>
            </a:extLst>
          </p:cNvPr>
          <p:cNvSpPr>
            <a:spLocks noGrp="1"/>
          </p:cNvSpPr>
          <p:nvPr>
            <p:ph type="title" hasCustomPrompt="1"/>
          </p:nvPr>
        </p:nvSpPr>
        <p:spPr>
          <a:xfrm>
            <a:off x="374400" y="880848"/>
            <a:ext cx="2913381" cy="1131079"/>
          </a:xfrm>
        </p:spPr>
        <p:txBody>
          <a:bodyPr wrap="square" anchor="t" anchorCtr="0">
            <a:spAutoFit/>
          </a:bodyPr>
          <a:lstStyle>
            <a:lvl1pPr>
              <a:lnSpc>
                <a:spcPct val="70000"/>
              </a:lnSpc>
              <a:defRPr sz="525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22" name="Subtitle 2">
            <a:extLst>
              <a:ext uri="{FF2B5EF4-FFF2-40B4-BE49-F238E27FC236}">
                <a16:creationId xmlns:a16="http://schemas.microsoft.com/office/drawing/2014/main" id="{1F8FCE30-FB3A-4131-A5D7-A07CABB61A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5" name="Text Placeholder 12">
            <a:extLst>
              <a:ext uri="{FF2B5EF4-FFF2-40B4-BE49-F238E27FC236}">
                <a16:creationId xmlns:a16="http://schemas.microsoft.com/office/drawing/2014/main" id="{2E209216-7C4E-42B5-BB37-DD4139D3B635}"/>
              </a:ext>
            </a:extLst>
          </p:cNvPr>
          <p:cNvSpPr>
            <a:spLocks noGrp="1"/>
          </p:cNvSpPr>
          <p:nvPr>
            <p:ph type="body" sz="quarter" idx="22" hasCustomPrompt="1"/>
          </p:nvPr>
        </p:nvSpPr>
        <p:spPr>
          <a:xfrm>
            <a:off x="374400" y="6376194"/>
            <a:ext cx="30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5" name="Footer Placeholder 4">
            <a:extLst>
              <a:ext uri="{FF2B5EF4-FFF2-40B4-BE49-F238E27FC236}">
                <a16:creationId xmlns:a16="http://schemas.microsoft.com/office/drawing/2014/main" id="{FD9BF4BC-5A4B-C148-BDEE-0E55251666A4}"/>
              </a:ext>
            </a:extLst>
          </p:cNvPr>
          <p:cNvSpPr>
            <a:spLocks noGrp="1"/>
          </p:cNvSpPr>
          <p:nvPr>
            <p:ph type="ftr" sz="quarter" idx="28"/>
          </p:nvPr>
        </p:nvSpPr>
        <p:spPr/>
        <p:txBody>
          <a:bodyPr/>
          <a:lstStyle/>
          <a:p>
            <a:r>
              <a:rPr lang="en-US">
                <a:solidFill>
                  <a:schemeClr val="bg1"/>
                </a:solidFill>
              </a:rPr>
              <a:t>Footer goes here</a:t>
            </a:r>
            <a:endParaRPr lang="en-US" dirty="0">
              <a:solidFill>
                <a:schemeClr val="bg1"/>
              </a:solidFill>
            </a:endParaRPr>
          </a:p>
        </p:txBody>
      </p:sp>
    </p:spTree>
    <p:extLst>
      <p:ext uri="{BB962C8B-B14F-4D97-AF65-F5344CB8AC3E}">
        <p14:creationId xmlns:p14="http://schemas.microsoft.com/office/powerpoint/2010/main" val="18350074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case study 2 - 3 columns 2">
    <p:spTree>
      <p:nvGrpSpPr>
        <p:cNvPr id="1" name=""/>
        <p:cNvGrpSpPr/>
        <p:nvPr/>
      </p:nvGrpSpPr>
      <p:grpSpPr>
        <a:xfrm>
          <a:off x="0" y="0"/>
          <a:ext cx="0" cy="0"/>
          <a:chOff x="0" y="0"/>
          <a:chExt cx="0" cy="0"/>
        </a:xfrm>
      </p:grpSpPr>
      <p:sp>
        <p:nvSpPr>
          <p:cNvPr id="34" name="Text Placeholder 11">
            <a:extLst>
              <a:ext uri="{FF2B5EF4-FFF2-40B4-BE49-F238E27FC236}">
                <a16:creationId xmlns:a16="http://schemas.microsoft.com/office/drawing/2014/main" id="{52FCB19F-4E36-4877-B939-692AEFB3EE29}"/>
              </a:ext>
            </a:extLst>
          </p:cNvPr>
          <p:cNvSpPr>
            <a:spLocks noGrp="1"/>
          </p:cNvSpPr>
          <p:nvPr>
            <p:ph type="body" sz="quarter" idx="32"/>
          </p:nvPr>
        </p:nvSpPr>
        <p:spPr>
          <a:xfrm>
            <a:off x="8150400" y="2025650"/>
            <a:ext cx="4044949" cy="4832349"/>
          </a:xfrm>
          <a:solidFill>
            <a:schemeClr val="accent6"/>
          </a:solidFill>
        </p:spPr>
        <p:txBody>
          <a:bodyPr lIns="144000" tIns="144000" rIns="144000" bIns="144000">
            <a:noAutofit/>
          </a:bodyPr>
          <a:lstStyle>
            <a:lvl1pPr>
              <a:spcBef>
                <a:spcPts val="0"/>
              </a:spcBef>
              <a:defRPr sz="1300">
                <a:solidFill>
                  <a:schemeClr val="bg1"/>
                </a:solidFill>
              </a:defRPr>
            </a:lvl1pPr>
            <a:lvl2pPr>
              <a:spcBef>
                <a:spcPts val="0"/>
              </a:spcBef>
              <a:defRPr sz="1300">
                <a:solidFill>
                  <a:schemeClr val="bg1"/>
                </a:solidFill>
              </a:defRPr>
            </a:lvl2pPr>
            <a:lvl3pPr>
              <a:spcBef>
                <a:spcPts val="0"/>
              </a:spcBef>
              <a:defRPr sz="1300">
                <a:solidFill>
                  <a:schemeClr val="bg1"/>
                </a:solidFill>
              </a:defRPr>
            </a:lvl3pPr>
            <a:lvl4pPr marL="450000" indent="0">
              <a:lnSpc>
                <a:spcPts val="1300"/>
              </a:lnSpc>
              <a:spcBef>
                <a:spcPts val="500"/>
              </a:spcBef>
              <a:buNone/>
              <a:defRPr sz="1000">
                <a:solidFill>
                  <a:schemeClr val="bg1"/>
                </a:solidFill>
              </a:defRPr>
            </a:lvl4pPr>
            <a:lvl5pPr marL="0" indent="0">
              <a:lnSpc>
                <a:spcPts val="1300"/>
              </a:lnSpc>
              <a:spcBef>
                <a:spcPts val="0"/>
              </a:spcBef>
              <a:buNone/>
              <a:defRPr sz="1000">
                <a:solidFill>
                  <a:schemeClr val="bg1"/>
                </a:solidFill>
              </a:defRPr>
            </a:lvl5pPr>
            <a:lvl6pPr>
              <a:lnSpc>
                <a:spcPts val="1300"/>
              </a:lnSpc>
              <a:spcBef>
                <a:spcPts val="0"/>
              </a:spcBef>
              <a:defRPr sz="1000">
                <a:solidFill>
                  <a:schemeClr val="bg1"/>
                </a:solidFill>
              </a:defRPr>
            </a:lvl6pPr>
            <a:lvl7pPr>
              <a:lnSpc>
                <a:spcPct val="100000"/>
              </a:lnSpc>
              <a:spcBef>
                <a:spcPts val="0"/>
              </a:spcBef>
              <a:defRPr sz="800">
                <a:solidFill>
                  <a:schemeClr val="bg1"/>
                </a:solidFill>
              </a:defRPr>
            </a:lvl7pPr>
            <a:lvl8pPr>
              <a:lnSpc>
                <a:spcPct val="100000"/>
              </a:lnSpc>
              <a:spcBef>
                <a:spcPts val="0"/>
              </a:spcBef>
              <a:defRPr sz="800">
                <a:solidFill>
                  <a:schemeClr val="bg1"/>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31" name="Text Placeholder 11">
            <a:extLst>
              <a:ext uri="{FF2B5EF4-FFF2-40B4-BE49-F238E27FC236}">
                <a16:creationId xmlns:a16="http://schemas.microsoft.com/office/drawing/2014/main" id="{D78C75F2-B604-4222-9761-C8C379239B92}"/>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11">
            <a:extLst>
              <a:ext uri="{FF2B5EF4-FFF2-40B4-BE49-F238E27FC236}">
                <a16:creationId xmlns:a16="http://schemas.microsoft.com/office/drawing/2014/main" id="{1E8A6A44-0DE8-46FA-8A0A-222EB4ABC878}"/>
              </a:ext>
            </a:extLst>
          </p:cNvPr>
          <p:cNvSpPr>
            <a:spLocks noGrp="1"/>
          </p:cNvSpPr>
          <p:nvPr>
            <p:ph type="body" sz="quarter" idx="18"/>
          </p:nvPr>
        </p:nvSpPr>
        <p:spPr>
          <a:xfrm>
            <a:off x="4262400" y="2032528"/>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8" name="Title 1">
            <a:extLst>
              <a:ext uri="{FF2B5EF4-FFF2-40B4-BE49-F238E27FC236}">
                <a16:creationId xmlns:a16="http://schemas.microsoft.com/office/drawing/2014/main" id="{9C53A9D8-9765-4A25-BAD0-D302188F15D6}"/>
              </a:ext>
            </a:extLst>
          </p:cNvPr>
          <p:cNvSpPr>
            <a:spLocks noGrp="1"/>
          </p:cNvSpPr>
          <p:nvPr>
            <p:ph type="title" hasCustomPrompt="1"/>
          </p:nvPr>
        </p:nvSpPr>
        <p:spPr>
          <a:xfrm>
            <a:off x="374400" y="878241"/>
            <a:ext cx="7563818" cy="346249"/>
          </a:xfrm>
        </p:spPr>
        <p:txBody>
          <a:bodyPr/>
          <a:lstStyle>
            <a:lvl1pPr>
              <a:defRPr>
                <a:solidFill>
                  <a:schemeClr val="accent6"/>
                </a:solidFill>
              </a:defRPr>
            </a:lvl1pPr>
          </a:lstStyle>
          <a:p>
            <a:r>
              <a:rPr lang="en-US" dirty="0"/>
              <a:t>Click to edit slide title</a:t>
            </a:r>
          </a:p>
        </p:txBody>
      </p:sp>
      <p:sp>
        <p:nvSpPr>
          <p:cNvPr id="12" name="Picture Placeholder 7">
            <a:extLst>
              <a:ext uri="{FF2B5EF4-FFF2-40B4-BE49-F238E27FC236}">
                <a16:creationId xmlns:a16="http://schemas.microsoft.com/office/drawing/2014/main" id="{48E48A35-0D12-42E7-87CA-0095FA4B7DB4}"/>
              </a:ext>
            </a:extLst>
          </p:cNvPr>
          <p:cNvSpPr>
            <a:spLocks noGrp="1"/>
          </p:cNvSpPr>
          <p:nvPr>
            <p:ph type="pic" sz="quarter" idx="20" hasCustomPrompt="1"/>
          </p:nvPr>
        </p:nvSpPr>
        <p:spPr>
          <a:xfrm>
            <a:off x="4260850" y="5129076"/>
            <a:ext cx="1557868"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3" name="Picture Placeholder 7">
            <a:extLst>
              <a:ext uri="{FF2B5EF4-FFF2-40B4-BE49-F238E27FC236}">
                <a16:creationId xmlns:a16="http://schemas.microsoft.com/office/drawing/2014/main" id="{DE6786D5-6B96-42BF-82A5-8BB69BEBBD36}"/>
              </a:ext>
            </a:extLst>
          </p:cNvPr>
          <p:cNvSpPr>
            <a:spLocks noGrp="1"/>
          </p:cNvSpPr>
          <p:nvPr>
            <p:ph type="pic" sz="quarter" idx="21" hasCustomPrompt="1"/>
          </p:nvPr>
        </p:nvSpPr>
        <p:spPr>
          <a:xfrm>
            <a:off x="6206400" y="5129076"/>
            <a:ext cx="1542512"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4" name="Text Placeholder 10">
            <a:extLst>
              <a:ext uri="{FF2B5EF4-FFF2-40B4-BE49-F238E27FC236}">
                <a16:creationId xmlns:a16="http://schemas.microsoft.com/office/drawing/2014/main" id="{051BE536-991A-4393-8C15-2E3FEAC9AF0D}"/>
              </a:ext>
            </a:extLst>
          </p:cNvPr>
          <p:cNvSpPr>
            <a:spLocks noGrp="1"/>
          </p:cNvSpPr>
          <p:nvPr>
            <p:ph type="body" sz="quarter" idx="27"/>
          </p:nvPr>
        </p:nvSpPr>
        <p:spPr>
          <a:xfrm>
            <a:off x="5984972" y="5130000"/>
            <a:ext cx="0" cy="972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6" name="Picture Placeholder 7">
            <a:extLst>
              <a:ext uri="{FF2B5EF4-FFF2-40B4-BE49-F238E27FC236}">
                <a16:creationId xmlns:a16="http://schemas.microsoft.com/office/drawing/2014/main" id="{4EB46C03-EF3A-4666-A4F0-A42B2B832559}"/>
              </a:ext>
            </a:extLst>
          </p:cNvPr>
          <p:cNvSpPr>
            <a:spLocks noGrp="1"/>
          </p:cNvSpPr>
          <p:nvPr>
            <p:ph type="pic" sz="quarter" idx="16" hasCustomPrompt="1"/>
          </p:nvPr>
        </p:nvSpPr>
        <p:spPr>
          <a:xfrm>
            <a:off x="8150400" y="1"/>
            <a:ext cx="4038597" cy="2032527"/>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Subtitle 2">
            <a:extLst>
              <a:ext uri="{FF2B5EF4-FFF2-40B4-BE49-F238E27FC236}">
                <a16:creationId xmlns:a16="http://schemas.microsoft.com/office/drawing/2014/main" id="{39F16D99-AF60-4718-A178-743CF7BE7B3D}"/>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50D8463C-43BA-41A0-9ECB-5DAF89BF1F37}"/>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33" name="Text Placeholder 11">
            <a:extLst>
              <a:ext uri="{FF2B5EF4-FFF2-40B4-BE49-F238E27FC236}">
                <a16:creationId xmlns:a16="http://schemas.microsoft.com/office/drawing/2014/main" id="{42DA80AF-C930-497D-B530-D7B1B931B5EE}"/>
              </a:ext>
            </a:extLst>
          </p:cNvPr>
          <p:cNvSpPr>
            <a:spLocks noGrp="1"/>
          </p:cNvSpPr>
          <p:nvPr>
            <p:ph type="body" sz="quarter" idx="31"/>
          </p:nvPr>
        </p:nvSpPr>
        <p:spPr>
          <a:xfrm>
            <a:off x="374400" y="2032528"/>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17" name="Text Placeholder 12">
            <a:extLst>
              <a:ext uri="{FF2B5EF4-FFF2-40B4-BE49-F238E27FC236}">
                <a16:creationId xmlns:a16="http://schemas.microsoft.com/office/drawing/2014/main" id="{98C37801-F813-4D93-B175-72104E9AC79E}"/>
              </a:ext>
            </a:extLst>
          </p:cNvPr>
          <p:cNvSpPr>
            <a:spLocks noGrp="1"/>
          </p:cNvSpPr>
          <p:nvPr>
            <p:ph type="body" sz="quarter" idx="22" hasCustomPrompt="1"/>
          </p:nvPr>
        </p:nvSpPr>
        <p:spPr>
          <a:xfrm>
            <a:off x="374400" y="63756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6EDED9AE-98ED-964F-8E45-A3FBF2960117}"/>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2754971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case study - text &amp; 2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C44807-A1E1-4458-8FA0-8E414875D331}"/>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ext Placeholder 14">
            <a:extLst>
              <a:ext uri="{FF2B5EF4-FFF2-40B4-BE49-F238E27FC236}">
                <a16:creationId xmlns:a16="http://schemas.microsoft.com/office/drawing/2014/main" id="{235365A4-0FCD-4F22-8E37-490379DA9C65}"/>
              </a:ext>
            </a:extLst>
          </p:cNvPr>
          <p:cNvSpPr>
            <a:spLocks noGrp="1"/>
          </p:cNvSpPr>
          <p:nvPr>
            <p:ph type="body" sz="quarter" idx="20"/>
          </p:nvPr>
        </p:nvSpPr>
        <p:spPr>
          <a:xfrm>
            <a:off x="374400" y="2613600"/>
            <a:ext cx="367061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9" name="Picture Placeholder 7">
            <a:extLst>
              <a:ext uri="{FF2B5EF4-FFF2-40B4-BE49-F238E27FC236}">
                <a16:creationId xmlns:a16="http://schemas.microsoft.com/office/drawing/2014/main" id="{A8FF2D10-EB26-4C43-B825-437F79FD261C}"/>
              </a:ext>
            </a:extLst>
          </p:cNvPr>
          <p:cNvSpPr>
            <a:spLocks noGrp="1"/>
          </p:cNvSpPr>
          <p:nvPr>
            <p:ph type="pic" sz="quarter" idx="16" hasCustomPrompt="1"/>
          </p:nvPr>
        </p:nvSpPr>
        <p:spPr>
          <a:xfrm>
            <a:off x="4260851" y="2613600"/>
            <a:ext cx="3671888"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Picture Placeholder 7">
            <a:extLst>
              <a:ext uri="{FF2B5EF4-FFF2-40B4-BE49-F238E27FC236}">
                <a16:creationId xmlns:a16="http://schemas.microsoft.com/office/drawing/2014/main" id="{FE593879-04E3-41F6-BDDB-67077E60C269}"/>
              </a:ext>
            </a:extLst>
          </p:cNvPr>
          <p:cNvSpPr>
            <a:spLocks noGrp="1"/>
          </p:cNvSpPr>
          <p:nvPr>
            <p:ph type="pic" sz="quarter" idx="21" hasCustomPrompt="1"/>
          </p:nvPr>
        </p:nvSpPr>
        <p:spPr>
          <a:xfrm>
            <a:off x="8149427" y="2613600"/>
            <a:ext cx="3671889"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1" name="Title 1">
            <a:extLst>
              <a:ext uri="{FF2B5EF4-FFF2-40B4-BE49-F238E27FC236}">
                <a16:creationId xmlns:a16="http://schemas.microsoft.com/office/drawing/2014/main" id="{BE26C546-00D3-4FD1-98A5-654F6FF1DCB8}"/>
              </a:ext>
            </a:extLst>
          </p:cNvPr>
          <p:cNvSpPr>
            <a:spLocks noGrp="1"/>
          </p:cNvSpPr>
          <p:nvPr>
            <p:ph type="title" hasCustomPrompt="1"/>
          </p:nvPr>
        </p:nvSpPr>
        <p:spPr>
          <a:xfrm>
            <a:off x="374400" y="878946"/>
            <a:ext cx="11449843" cy="641201"/>
          </a:xfrm>
        </p:spPr>
        <p:txBody>
          <a:bodyPr wrap="square" anchor="t" anchorCtr="0">
            <a:spAutoFit/>
          </a:bodyPr>
          <a:lstStyle>
            <a:lvl1pPr>
              <a:lnSpc>
                <a:spcPct val="70000"/>
              </a:lnSpc>
              <a:defRPr sz="6000" b="0" cap="all" baseline="0">
                <a:solidFill>
                  <a:schemeClr val="accent6"/>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EC471BC6-9A2B-4A04-BB79-7F350754A19F}"/>
              </a:ext>
            </a:extLst>
          </p:cNvPr>
          <p:cNvSpPr>
            <a:spLocks noGrp="1"/>
          </p:cNvSpPr>
          <p:nvPr>
            <p:ph type="subTitle" idx="1" hasCustomPrompt="1"/>
          </p:nvPr>
        </p:nvSpPr>
        <p:spPr>
          <a:xfrm>
            <a:off x="374400" y="442571"/>
            <a:ext cx="11447782"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57B7F7DE-FDAA-4910-BF91-E02E9849EB84}"/>
              </a:ext>
            </a:extLst>
          </p:cNvPr>
          <p:cNvSpPr>
            <a:spLocks noGrp="1"/>
          </p:cNvSpPr>
          <p:nvPr>
            <p:ph type="body" sz="quarter" idx="24" hasCustomPrompt="1"/>
          </p:nvPr>
        </p:nvSpPr>
        <p:spPr>
          <a:xfrm>
            <a:off x="374400" y="63756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11C97306-C9FC-074B-9E31-61D5CCD98E43}"/>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41707978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case study - 2 columns &amp;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971476-B383-4149-A7F7-FFEBEB9568BB}"/>
              </a:ext>
            </a:extLst>
          </p:cNvPr>
          <p:cNvSpPr/>
          <p:nvPr userDrawn="1"/>
        </p:nvSpPr>
        <p:spPr>
          <a:xfrm>
            <a:off x="0" y="0"/>
            <a:ext cx="3688285" cy="6858000"/>
          </a:xfrm>
          <a:prstGeom prst="rect">
            <a:avLst/>
          </a:prstGeom>
          <a:solidFill>
            <a:srgbClr val="005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F882C0B-61FB-41FD-B15E-D856F4D55A87}"/>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5CABE762-E46C-47A7-9DD1-C1E51E226076}"/>
              </a:ext>
            </a:extLst>
          </p:cNvPr>
          <p:cNvSpPr>
            <a:spLocks noGrp="1"/>
          </p:cNvSpPr>
          <p:nvPr>
            <p:ph type="body" sz="quarter" idx="18" hasCustomPrompt="1"/>
          </p:nvPr>
        </p:nvSpPr>
        <p:spPr>
          <a:xfrm>
            <a:off x="374400" y="2028355"/>
            <a:ext cx="3124764" cy="263149"/>
          </a:xfrm>
        </p:spPr>
        <p:txBody>
          <a:bodyPr/>
          <a:lstStyle>
            <a:lvl1pPr marL="0">
              <a:buFont typeface="Arial" panose="020B0604020202020204" pitchFamily="34" charset="0"/>
              <a:buNone/>
              <a:defRPr sz="1800" b="0">
                <a:solidFill>
                  <a:schemeClr val="bg1"/>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3" name="Picture Placeholder 7">
            <a:extLst>
              <a:ext uri="{FF2B5EF4-FFF2-40B4-BE49-F238E27FC236}">
                <a16:creationId xmlns:a16="http://schemas.microsoft.com/office/drawing/2014/main" id="{DDC8F1B5-1893-4A07-A393-1C1BC6A2A256}"/>
              </a:ext>
            </a:extLst>
          </p:cNvPr>
          <p:cNvSpPr>
            <a:spLocks noGrp="1"/>
          </p:cNvSpPr>
          <p:nvPr>
            <p:ph type="pic" sz="quarter" idx="16" hasCustomPrompt="1"/>
          </p:nvPr>
        </p:nvSpPr>
        <p:spPr>
          <a:xfrm>
            <a:off x="8150223" y="1"/>
            <a:ext cx="4042570" cy="23050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Text Placeholder 14">
            <a:extLst>
              <a:ext uri="{FF2B5EF4-FFF2-40B4-BE49-F238E27FC236}">
                <a16:creationId xmlns:a16="http://schemas.microsoft.com/office/drawing/2014/main" id="{05A6C42E-A9AB-4402-99BA-BFA31CEE6000}"/>
              </a:ext>
            </a:extLst>
          </p:cNvPr>
          <p:cNvSpPr>
            <a:spLocks noGrp="1"/>
          </p:cNvSpPr>
          <p:nvPr>
            <p:ph type="body" sz="quarter" idx="19"/>
          </p:nvPr>
        </p:nvSpPr>
        <p:spPr>
          <a:xfrm>
            <a:off x="4260850" y="2613600"/>
            <a:ext cx="3671888"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6" name="Text Placeholder 14">
            <a:extLst>
              <a:ext uri="{FF2B5EF4-FFF2-40B4-BE49-F238E27FC236}">
                <a16:creationId xmlns:a16="http://schemas.microsoft.com/office/drawing/2014/main" id="{F34C392B-A562-47FC-BCE8-CA6434362531}"/>
              </a:ext>
            </a:extLst>
          </p:cNvPr>
          <p:cNvSpPr>
            <a:spLocks noGrp="1"/>
          </p:cNvSpPr>
          <p:nvPr>
            <p:ph type="body" sz="quarter" idx="20"/>
          </p:nvPr>
        </p:nvSpPr>
        <p:spPr>
          <a:xfrm>
            <a:off x="8150223" y="2613600"/>
            <a:ext cx="3671889"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8" name="Title 1">
            <a:extLst>
              <a:ext uri="{FF2B5EF4-FFF2-40B4-BE49-F238E27FC236}">
                <a16:creationId xmlns:a16="http://schemas.microsoft.com/office/drawing/2014/main" id="{46FB2417-A73C-4200-B2F1-191BE93B9FC1}"/>
              </a:ext>
            </a:extLst>
          </p:cNvPr>
          <p:cNvSpPr>
            <a:spLocks noGrp="1"/>
          </p:cNvSpPr>
          <p:nvPr>
            <p:ph type="title" hasCustomPrompt="1"/>
          </p:nvPr>
        </p:nvSpPr>
        <p:spPr>
          <a:xfrm>
            <a:off x="374400" y="880848"/>
            <a:ext cx="3131906" cy="1128514"/>
          </a:xfrm>
        </p:spPr>
        <p:txBody>
          <a:bodyPr wrap="square" anchor="t" anchorCtr="0">
            <a:spAutoFit/>
          </a:bodyPr>
          <a:lstStyle>
            <a:lvl1pPr>
              <a:lnSpc>
                <a:spcPct val="70000"/>
              </a:lnSpc>
              <a:defRPr sz="525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1" name="Subtitle 2">
            <a:extLst>
              <a:ext uri="{FF2B5EF4-FFF2-40B4-BE49-F238E27FC236}">
                <a16:creationId xmlns:a16="http://schemas.microsoft.com/office/drawing/2014/main" id="{D8F96E6F-233F-4DA2-91B8-366FB02F48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4" name="Text Placeholder 12">
            <a:extLst>
              <a:ext uri="{FF2B5EF4-FFF2-40B4-BE49-F238E27FC236}">
                <a16:creationId xmlns:a16="http://schemas.microsoft.com/office/drawing/2014/main" id="{58DB776B-3BE7-448E-9013-F435850A3621}"/>
              </a:ext>
            </a:extLst>
          </p:cNvPr>
          <p:cNvSpPr>
            <a:spLocks noGrp="1"/>
          </p:cNvSpPr>
          <p:nvPr>
            <p:ph type="body" sz="quarter" idx="22" hasCustomPrompt="1"/>
          </p:nvPr>
        </p:nvSpPr>
        <p:spPr>
          <a:xfrm>
            <a:off x="374400" y="6375400"/>
            <a:ext cx="3060000" cy="87716"/>
          </a:xfrm>
        </p:spPr>
        <p:txBody>
          <a:bodyPr/>
          <a:lstStyle>
            <a:lvl1pPr algn="l">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ED03EECD-539C-9745-831E-D958F4CD008D}"/>
              </a:ext>
            </a:extLst>
          </p:cNvPr>
          <p:cNvSpPr>
            <a:spLocks noGrp="1"/>
          </p:cNvSpPr>
          <p:nvPr>
            <p:ph type="ftr" sz="quarter" idx="23"/>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7659883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case study 2 - 3 columns">
    <p:spTree>
      <p:nvGrpSpPr>
        <p:cNvPr id="1" name=""/>
        <p:cNvGrpSpPr/>
        <p:nvPr/>
      </p:nvGrpSpPr>
      <p:grpSpPr>
        <a:xfrm>
          <a:off x="0" y="0"/>
          <a:ext cx="0" cy="0"/>
          <a:chOff x="0" y="0"/>
          <a:chExt cx="0" cy="0"/>
        </a:xfrm>
      </p:grpSpPr>
      <p:sp>
        <p:nvSpPr>
          <p:cNvPr id="26" name="Text Placeholder 11">
            <a:extLst>
              <a:ext uri="{FF2B5EF4-FFF2-40B4-BE49-F238E27FC236}">
                <a16:creationId xmlns:a16="http://schemas.microsoft.com/office/drawing/2014/main" id="{CABD1A8F-5650-41E8-89F1-F8C2F3F9344F}"/>
              </a:ext>
            </a:extLst>
          </p:cNvPr>
          <p:cNvSpPr>
            <a:spLocks noGrp="1"/>
          </p:cNvSpPr>
          <p:nvPr>
            <p:ph type="body" sz="quarter" idx="32"/>
          </p:nvPr>
        </p:nvSpPr>
        <p:spPr>
          <a:xfrm>
            <a:off x="8150400" y="2026800"/>
            <a:ext cx="4043188" cy="4832349"/>
          </a:xfrm>
          <a:solidFill>
            <a:srgbClr val="0058AA"/>
          </a:solidFill>
        </p:spPr>
        <p:txBody>
          <a:bodyPr lIns="144000" tIns="144000" rIns="144000" bIns="144000">
            <a:noAutofit/>
          </a:bodyPr>
          <a:lstStyle>
            <a:lvl1pPr>
              <a:spcBef>
                <a:spcPts val="0"/>
              </a:spcBef>
              <a:defRPr sz="1300">
                <a:solidFill>
                  <a:schemeClr val="bg1"/>
                </a:solidFill>
              </a:defRPr>
            </a:lvl1pPr>
            <a:lvl2pPr>
              <a:spcBef>
                <a:spcPts val="0"/>
              </a:spcBef>
              <a:defRPr sz="1300">
                <a:solidFill>
                  <a:schemeClr val="bg1"/>
                </a:solidFill>
              </a:defRPr>
            </a:lvl2pPr>
            <a:lvl3pPr>
              <a:spcBef>
                <a:spcPts val="0"/>
              </a:spcBef>
              <a:defRPr sz="1300">
                <a:solidFill>
                  <a:schemeClr val="bg1"/>
                </a:solidFill>
              </a:defRPr>
            </a:lvl3pPr>
            <a:lvl4pPr marL="450000" indent="0">
              <a:lnSpc>
                <a:spcPts val="1300"/>
              </a:lnSpc>
              <a:spcBef>
                <a:spcPts val="500"/>
              </a:spcBef>
              <a:buNone/>
              <a:defRPr sz="1000">
                <a:solidFill>
                  <a:schemeClr val="bg1"/>
                </a:solidFill>
              </a:defRPr>
            </a:lvl4pPr>
            <a:lvl5pPr marL="0" indent="0">
              <a:lnSpc>
                <a:spcPts val="1300"/>
              </a:lnSpc>
              <a:spcBef>
                <a:spcPts val="0"/>
              </a:spcBef>
              <a:buNone/>
              <a:defRPr sz="1000">
                <a:solidFill>
                  <a:schemeClr val="bg1"/>
                </a:solidFill>
              </a:defRPr>
            </a:lvl5pPr>
            <a:lvl6pPr>
              <a:lnSpc>
                <a:spcPts val="1300"/>
              </a:lnSpc>
              <a:spcBef>
                <a:spcPts val="0"/>
              </a:spcBef>
              <a:defRPr sz="1000">
                <a:solidFill>
                  <a:schemeClr val="bg1"/>
                </a:solidFill>
              </a:defRPr>
            </a:lvl6pPr>
            <a:lvl7pPr>
              <a:lnSpc>
                <a:spcPct val="100000"/>
              </a:lnSpc>
              <a:spcBef>
                <a:spcPts val="0"/>
              </a:spcBef>
              <a:defRPr sz="800">
                <a:solidFill>
                  <a:schemeClr val="bg1"/>
                </a:solidFill>
              </a:defRPr>
            </a:lvl7pPr>
            <a:lvl8pPr>
              <a:lnSpc>
                <a:spcPct val="100000"/>
              </a:lnSpc>
              <a:spcBef>
                <a:spcPts val="0"/>
              </a:spcBef>
              <a:defRPr sz="800">
                <a:solidFill>
                  <a:schemeClr val="bg1"/>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9" name="Picture Placeholder 7">
            <a:extLst>
              <a:ext uri="{FF2B5EF4-FFF2-40B4-BE49-F238E27FC236}">
                <a16:creationId xmlns:a16="http://schemas.microsoft.com/office/drawing/2014/main" id="{A2AD6B4C-86B7-4976-BE73-6FC9FF671949}"/>
              </a:ext>
            </a:extLst>
          </p:cNvPr>
          <p:cNvSpPr>
            <a:spLocks noGrp="1"/>
          </p:cNvSpPr>
          <p:nvPr>
            <p:ph type="pic" sz="quarter" idx="16" hasCustomPrompt="1"/>
          </p:nvPr>
        </p:nvSpPr>
        <p:spPr>
          <a:xfrm>
            <a:off x="8150400" y="1"/>
            <a:ext cx="4042800" cy="20256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itle 1">
            <a:extLst>
              <a:ext uri="{FF2B5EF4-FFF2-40B4-BE49-F238E27FC236}">
                <a16:creationId xmlns:a16="http://schemas.microsoft.com/office/drawing/2014/main" id="{1720BA6C-DD8A-44C6-A6FA-79D3CEF047E5}"/>
              </a:ext>
            </a:extLst>
          </p:cNvPr>
          <p:cNvSpPr>
            <a:spLocks noGrp="1"/>
          </p:cNvSpPr>
          <p:nvPr>
            <p:ph type="title" hasCustomPrompt="1"/>
          </p:nvPr>
        </p:nvSpPr>
        <p:spPr>
          <a:xfrm>
            <a:off x="374400" y="878241"/>
            <a:ext cx="7553643" cy="359073"/>
          </a:xfrm>
        </p:spPr>
        <p:txBody>
          <a:bodyPr/>
          <a:lstStyle>
            <a:lvl1pPr>
              <a:defRPr>
                <a:solidFill>
                  <a:srgbClr val="0058AA"/>
                </a:solidFill>
              </a:defRPr>
            </a:lvl1pPr>
          </a:lstStyle>
          <a:p>
            <a:r>
              <a:rPr lang="en-US" dirty="0"/>
              <a:t>Click to edit slide title</a:t>
            </a:r>
          </a:p>
        </p:txBody>
      </p:sp>
      <p:sp>
        <p:nvSpPr>
          <p:cNvPr id="11" name="Subtitle 2">
            <a:extLst>
              <a:ext uri="{FF2B5EF4-FFF2-40B4-BE49-F238E27FC236}">
                <a16:creationId xmlns:a16="http://schemas.microsoft.com/office/drawing/2014/main" id="{6E79970C-6642-457E-A4E7-CA2CA6459135}"/>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C0AA351C-61DB-4CE0-A882-D10B410B3AB1}"/>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23" name="Text Placeholder 11">
            <a:extLst>
              <a:ext uri="{FF2B5EF4-FFF2-40B4-BE49-F238E27FC236}">
                <a16:creationId xmlns:a16="http://schemas.microsoft.com/office/drawing/2014/main" id="{8F082A16-2839-4EC0-9669-F9B327E7AE50}"/>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1">
            <a:extLst>
              <a:ext uri="{FF2B5EF4-FFF2-40B4-BE49-F238E27FC236}">
                <a16:creationId xmlns:a16="http://schemas.microsoft.com/office/drawing/2014/main" id="{AF976580-2176-4F30-805F-CE7D184BDCB4}"/>
              </a:ext>
            </a:extLst>
          </p:cNvPr>
          <p:cNvSpPr>
            <a:spLocks noGrp="1"/>
          </p:cNvSpPr>
          <p:nvPr>
            <p:ph type="body" sz="quarter" idx="18"/>
          </p:nvPr>
        </p:nvSpPr>
        <p:spPr>
          <a:xfrm>
            <a:off x="4262399" y="2026800"/>
            <a:ext cx="3672000"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5" name="Text Placeholder 11">
            <a:extLst>
              <a:ext uri="{FF2B5EF4-FFF2-40B4-BE49-F238E27FC236}">
                <a16:creationId xmlns:a16="http://schemas.microsoft.com/office/drawing/2014/main" id="{21B08190-5635-4FF1-835D-0F192498E5A9}"/>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13" name="Text Placeholder 12">
            <a:extLst>
              <a:ext uri="{FF2B5EF4-FFF2-40B4-BE49-F238E27FC236}">
                <a16:creationId xmlns:a16="http://schemas.microsoft.com/office/drawing/2014/main" id="{195CC31D-4821-4D75-A604-DEEA3CA1A2D6}"/>
              </a:ext>
            </a:extLst>
          </p:cNvPr>
          <p:cNvSpPr>
            <a:spLocks noGrp="1"/>
          </p:cNvSpPr>
          <p:nvPr>
            <p:ph type="body" sz="quarter" idx="22" hasCustomPrompt="1"/>
          </p:nvPr>
        </p:nvSpPr>
        <p:spPr>
          <a:xfrm>
            <a:off x="374400" y="63754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5EF0F48D-A3F0-C847-A248-A9F5CBCE1740}"/>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3786548937"/>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case study 3 - 2 columns &amp;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A6A67-AFF2-4D07-A8DC-8A5DCB92EFC4}"/>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Picture Placeholder 7">
            <a:extLst>
              <a:ext uri="{FF2B5EF4-FFF2-40B4-BE49-F238E27FC236}">
                <a16:creationId xmlns:a16="http://schemas.microsoft.com/office/drawing/2014/main" id="{C5B0CD67-277C-4BED-A82D-59281BDC5E9B}"/>
              </a:ext>
            </a:extLst>
          </p:cNvPr>
          <p:cNvSpPr>
            <a:spLocks noGrp="1"/>
          </p:cNvSpPr>
          <p:nvPr>
            <p:ph type="pic" sz="quarter" idx="16" hasCustomPrompt="1"/>
          </p:nvPr>
        </p:nvSpPr>
        <p:spPr>
          <a:xfrm>
            <a:off x="8149428" y="2613600"/>
            <a:ext cx="4044160" cy="274633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ext Placeholder 14">
            <a:extLst>
              <a:ext uri="{FF2B5EF4-FFF2-40B4-BE49-F238E27FC236}">
                <a16:creationId xmlns:a16="http://schemas.microsoft.com/office/drawing/2014/main" id="{06034B25-01E3-425F-AECC-129D4A0E09D5}"/>
              </a:ext>
            </a:extLst>
          </p:cNvPr>
          <p:cNvSpPr>
            <a:spLocks noGrp="1"/>
          </p:cNvSpPr>
          <p:nvPr>
            <p:ph type="body" sz="quarter" idx="19"/>
          </p:nvPr>
        </p:nvSpPr>
        <p:spPr>
          <a:xfrm>
            <a:off x="4260850" y="2613600"/>
            <a:ext cx="367188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1" name="Text Placeholder 14">
            <a:extLst>
              <a:ext uri="{FF2B5EF4-FFF2-40B4-BE49-F238E27FC236}">
                <a16:creationId xmlns:a16="http://schemas.microsoft.com/office/drawing/2014/main" id="{D50EE923-C40B-4E96-9348-82F611C14F56}"/>
              </a:ext>
            </a:extLst>
          </p:cNvPr>
          <p:cNvSpPr>
            <a:spLocks noGrp="1"/>
          </p:cNvSpPr>
          <p:nvPr>
            <p:ph type="body" sz="quarter" idx="20"/>
          </p:nvPr>
        </p:nvSpPr>
        <p:spPr>
          <a:xfrm>
            <a:off x="374400" y="2613600"/>
            <a:ext cx="3671889"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4" name="Title 1">
            <a:extLst>
              <a:ext uri="{FF2B5EF4-FFF2-40B4-BE49-F238E27FC236}">
                <a16:creationId xmlns:a16="http://schemas.microsoft.com/office/drawing/2014/main" id="{3771B7FB-F944-4F3E-ADFE-D60D1DACAB8E}"/>
              </a:ext>
            </a:extLst>
          </p:cNvPr>
          <p:cNvSpPr>
            <a:spLocks noGrp="1"/>
          </p:cNvSpPr>
          <p:nvPr>
            <p:ph type="title" hasCustomPrompt="1"/>
          </p:nvPr>
        </p:nvSpPr>
        <p:spPr>
          <a:xfrm>
            <a:off x="374400" y="880848"/>
            <a:ext cx="11449842" cy="641201"/>
          </a:xfrm>
        </p:spPr>
        <p:txBody>
          <a:bodyPr wrap="square" anchor="t" anchorCtr="0">
            <a:spAutoFit/>
          </a:bodyPr>
          <a:lstStyle>
            <a:lvl1pPr>
              <a:lnSpc>
                <a:spcPct val="70000"/>
              </a:lnSpc>
              <a:defRPr sz="6000" b="0" cap="all" baseline="0">
                <a:solidFill>
                  <a:srgbClr val="0058AA"/>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1D6C129B-52A1-48EE-AA91-3BFEDC209386}"/>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4F632B44-F5A1-47BF-8C34-E663C2A03171}"/>
              </a:ext>
            </a:extLst>
          </p:cNvPr>
          <p:cNvSpPr>
            <a:spLocks noGrp="1"/>
          </p:cNvSpPr>
          <p:nvPr>
            <p:ph type="body" sz="quarter" idx="23"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A42FE3FA-7B3C-F445-96CF-79922497ADE8}"/>
              </a:ext>
            </a:extLst>
          </p:cNvPr>
          <p:cNvSpPr>
            <a:spLocks noGrp="1"/>
          </p:cNvSpPr>
          <p:nvPr>
            <p:ph type="ftr" sz="quarter" idx="24"/>
          </p:nvPr>
        </p:nvSpPr>
        <p:spPr/>
        <p:txBody>
          <a:bodyPr/>
          <a:lstStyle/>
          <a:p>
            <a:r>
              <a:rPr lang="en-US"/>
              <a:t>Footer goes here</a:t>
            </a:r>
            <a:endParaRPr lang="en-US" dirty="0"/>
          </a:p>
        </p:txBody>
      </p:sp>
    </p:spTree>
    <p:extLst>
      <p:ext uri="{BB962C8B-B14F-4D97-AF65-F5344CB8AC3E}">
        <p14:creationId xmlns:p14="http://schemas.microsoft.com/office/powerpoint/2010/main" val="164202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imag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19BDF40-C1DD-7742-BCD6-1C2EA4A5D33E}"/>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7665" b="32658"/>
          <a:stretch/>
        </p:blipFill>
        <p:spPr>
          <a:xfrm>
            <a:off x="794" y="0"/>
            <a:ext cx="5161515" cy="4618299"/>
          </a:xfrm>
          <a:prstGeom prst="rect">
            <a:avLst/>
          </a:prstGeom>
        </p:spPr>
      </p:pic>
      <p:sp>
        <p:nvSpPr>
          <p:cNvPr id="10" name="Title 1">
            <a:extLst>
              <a:ext uri="{FF2B5EF4-FFF2-40B4-BE49-F238E27FC236}">
                <a16:creationId xmlns:a16="http://schemas.microsoft.com/office/drawing/2014/main" id="{A9EE0BA3-7C71-4724-A99D-D00D3E49C027}"/>
              </a:ext>
            </a:extLst>
          </p:cNvPr>
          <p:cNvSpPr>
            <a:spLocks noGrp="1"/>
          </p:cNvSpPr>
          <p:nvPr>
            <p:ph type="ctrTitle" hasCustomPrompt="1"/>
          </p:nvPr>
        </p:nvSpPr>
        <p:spPr>
          <a:xfrm>
            <a:off x="374400" y="3438000"/>
            <a:ext cx="4637404" cy="1575658"/>
          </a:xfrm>
        </p:spPr>
        <p:txBody>
          <a:bodyPr wrap="square" tIns="28800" anchor="b">
            <a:spAutoFit/>
          </a:bodyPr>
          <a:lstStyle>
            <a:lvl1pPr algn="l">
              <a:lnSpc>
                <a:spcPct val="67000"/>
              </a:lnSpc>
              <a:defRPr sz="7500" b="0" cap="all" spc="-200" baseline="0">
                <a:solidFill>
                  <a:schemeClr val="accent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11" name="Subtitle 2">
            <a:extLst>
              <a:ext uri="{FF2B5EF4-FFF2-40B4-BE49-F238E27FC236}">
                <a16:creationId xmlns:a16="http://schemas.microsoft.com/office/drawing/2014/main" id="{D068300E-5718-4FF4-A5E3-CEC1C58A9066}"/>
              </a:ext>
            </a:extLst>
          </p:cNvPr>
          <p:cNvSpPr>
            <a:spLocks noGrp="1"/>
          </p:cNvSpPr>
          <p:nvPr>
            <p:ph type="subTitle" idx="1" hasCustomPrompt="1"/>
          </p:nvPr>
        </p:nvSpPr>
        <p:spPr>
          <a:xfrm>
            <a:off x="374400" y="4979003"/>
            <a:ext cx="4637404" cy="256480"/>
          </a:xfrm>
        </p:spPr>
        <p:txBody>
          <a:bodyPr wrap="square">
            <a:spAutoFit/>
          </a:bodyPr>
          <a:lstStyle>
            <a:lvl1pPr marL="0" indent="0" algn="l">
              <a:lnSpc>
                <a:spcPct val="90000"/>
              </a:lnSpc>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9" name="Graphic 8">
            <a:extLst>
              <a:ext uri="{FF2B5EF4-FFF2-40B4-BE49-F238E27FC236}">
                <a16:creationId xmlns:a16="http://schemas.microsoft.com/office/drawing/2014/main" id="{8CF8C487-4229-0448-B16F-F4DB637BA9E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94038" y="5650951"/>
            <a:ext cx="1428075" cy="730799"/>
          </a:xfrm>
          <a:prstGeom prst="rect">
            <a:avLst/>
          </a:prstGeom>
        </p:spPr>
      </p:pic>
      <p:sp>
        <p:nvSpPr>
          <p:cNvPr id="7" name="Date Placeholder 3">
            <a:extLst>
              <a:ext uri="{FF2B5EF4-FFF2-40B4-BE49-F238E27FC236}">
                <a16:creationId xmlns:a16="http://schemas.microsoft.com/office/drawing/2014/main" id="{EFC9BC28-4EB1-4531-82BD-66EF59D2B090}"/>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bg1"/>
                </a:solidFill>
              </a:defRPr>
            </a:lvl1pPr>
          </a:lstStyle>
          <a:p>
            <a:endParaRPr lang="en-US" dirty="0"/>
          </a:p>
        </p:txBody>
      </p:sp>
      <p:sp>
        <p:nvSpPr>
          <p:cNvPr id="4" name="Footer Placeholder 3">
            <a:extLst>
              <a:ext uri="{FF2B5EF4-FFF2-40B4-BE49-F238E27FC236}">
                <a16:creationId xmlns:a16="http://schemas.microsoft.com/office/drawing/2014/main" id="{F79FE666-92CF-A34D-94D4-01E1EB5C3600}"/>
              </a:ext>
            </a:extLst>
          </p:cNvPr>
          <p:cNvSpPr>
            <a:spLocks noGrp="1"/>
          </p:cNvSpPr>
          <p:nvPr>
            <p:ph type="ftr" sz="quarter" idx="10"/>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41767732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case study - text &amp; sta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084AAA-88D8-483C-AC00-A24388AD5701}"/>
              </a:ext>
            </a:extLst>
          </p:cNvPr>
          <p:cNvSpPr/>
          <p:nvPr userDrawn="1"/>
        </p:nvSpPr>
        <p:spPr>
          <a:xfrm>
            <a:off x="0" y="0"/>
            <a:ext cx="3688285" cy="6858000"/>
          </a:xfrm>
          <a:prstGeom prst="rect">
            <a:avLst/>
          </a:prstGeom>
          <a:solidFill>
            <a:srgbClr val="005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A6F63E1-7308-4457-B71B-EC57CC9B2FC8}"/>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758D1864-5B37-4D1C-A31A-FE50B2CAEA8F}"/>
              </a:ext>
            </a:extLst>
          </p:cNvPr>
          <p:cNvSpPr>
            <a:spLocks noGrp="1"/>
          </p:cNvSpPr>
          <p:nvPr>
            <p:ph type="body" sz="quarter" idx="18" hasCustomPrompt="1"/>
          </p:nvPr>
        </p:nvSpPr>
        <p:spPr>
          <a:xfrm>
            <a:off x="374400" y="2022043"/>
            <a:ext cx="2906239" cy="263149"/>
          </a:xfrm>
        </p:spPr>
        <p:txBody>
          <a:bodyPr/>
          <a:lstStyle>
            <a:lvl1pPr marL="0">
              <a:buFont typeface="Arial" panose="020B0604020202020204" pitchFamily="34" charset="0"/>
              <a:buNone/>
              <a:defRPr sz="1800" b="0">
                <a:solidFill>
                  <a:schemeClr val="bg1"/>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4" name="Text Placeholder 14">
            <a:extLst>
              <a:ext uri="{FF2B5EF4-FFF2-40B4-BE49-F238E27FC236}">
                <a16:creationId xmlns:a16="http://schemas.microsoft.com/office/drawing/2014/main" id="{08ACB029-FE66-4155-A287-5747A71ABAEB}"/>
              </a:ext>
            </a:extLst>
          </p:cNvPr>
          <p:cNvSpPr>
            <a:spLocks noGrp="1"/>
          </p:cNvSpPr>
          <p:nvPr>
            <p:ph type="body" sz="quarter" idx="19"/>
          </p:nvPr>
        </p:nvSpPr>
        <p:spPr>
          <a:xfrm>
            <a:off x="4260850" y="2613600"/>
            <a:ext cx="3671888" cy="194412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5" name="Text Placeholder 4">
            <a:extLst>
              <a:ext uri="{FF2B5EF4-FFF2-40B4-BE49-F238E27FC236}">
                <a16:creationId xmlns:a16="http://schemas.microsoft.com/office/drawing/2014/main" id="{96752A41-5B90-4CD7-A73A-3381D6255C6E}"/>
              </a:ext>
            </a:extLst>
          </p:cNvPr>
          <p:cNvSpPr>
            <a:spLocks noGrp="1"/>
          </p:cNvSpPr>
          <p:nvPr>
            <p:ph type="body" sz="quarter" idx="20" hasCustomPrompt="1"/>
          </p:nvPr>
        </p:nvSpPr>
        <p:spPr>
          <a:xfrm>
            <a:off x="8150400" y="2419867"/>
            <a:ext cx="1927225" cy="964880"/>
          </a:xfrm>
        </p:spPr>
        <p:txBody>
          <a:bodyPr/>
          <a:lstStyle>
            <a:lvl1pPr marL="0">
              <a:buFont typeface="Arial" panose="020B0604020202020204" pitchFamily="34" charset="0"/>
              <a:buNone/>
              <a:defRPr sz="6600" b="0" cap="all" spc="0" baseline="0">
                <a:solidFill>
                  <a:srgbClr val="0058AA"/>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16" name="Text Placeholder 4">
            <a:extLst>
              <a:ext uri="{FF2B5EF4-FFF2-40B4-BE49-F238E27FC236}">
                <a16:creationId xmlns:a16="http://schemas.microsoft.com/office/drawing/2014/main" id="{E966E0C0-6886-47EF-B509-D3D52D85E628}"/>
              </a:ext>
            </a:extLst>
          </p:cNvPr>
          <p:cNvSpPr>
            <a:spLocks noGrp="1"/>
          </p:cNvSpPr>
          <p:nvPr>
            <p:ph type="body" sz="quarter" idx="24" hasCustomPrompt="1"/>
          </p:nvPr>
        </p:nvSpPr>
        <p:spPr>
          <a:xfrm>
            <a:off x="8150400" y="3345520"/>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17" name="Text Placeholder 10">
            <a:extLst>
              <a:ext uri="{FF2B5EF4-FFF2-40B4-BE49-F238E27FC236}">
                <a16:creationId xmlns:a16="http://schemas.microsoft.com/office/drawing/2014/main" id="{AE84A284-1228-4F9B-9511-20E199FA693D}"/>
              </a:ext>
            </a:extLst>
          </p:cNvPr>
          <p:cNvSpPr>
            <a:spLocks noGrp="1"/>
          </p:cNvSpPr>
          <p:nvPr>
            <p:ph type="body" sz="quarter" idx="14"/>
          </p:nvPr>
        </p:nvSpPr>
        <p:spPr>
          <a:xfrm>
            <a:off x="8150400" y="2613600"/>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8" name="Text Placeholder 10">
            <a:extLst>
              <a:ext uri="{FF2B5EF4-FFF2-40B4-BE49-F238E27FC236}">
                <a16:creationId xmlns:a16="http://schemas.microsoft.com/office/drawing/2014/main" id="{E2121DA9-86AC-472B-A60D-508910CE4B57}"/>
              </a:ext>
            </a:extLst>
          </p:cNvPr>
          <p:cNvSpPr>
            <a:spLocks noGrp="1"/>
          </p:cNvSpPr>
          <p:nvPr>
            <p:ph type="body" sz="quarter" idx="25"/>
          </p:nvPr>
        </p:nvSpPr>
        <p:spPr>
          <a:xfrm>
            <a:off x="8150400" y="3706484"/>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9" name="Text Placeholder 4">
            <a:extLst>
              <a:ext uri="{FF2B5EF4-FFF2-40B4-BE49-F238E27FC236}">
                <a16:creationId xmlns:a16="http://schemas.microsoft.com/office/drawing/2014/main" id="{5D444BE2-1F6D-46AA-8C65-9910212D794E}"/>
              </a:ext>
            </a:extLst>
          </p:cNvPr>
          <p:cNvSpPr>
            <a:spLocks noGrp="1"/>
          </p:cNvSpPr>
          <p:nvPr>
            <p:ph type="body" sz="quarter" idx="26" hasCustomPrompt="1"/>
          </p:nvPr>
        </p:nvSpPr>
        <p:spPr>
          <a:xfrm>
            <a:off x="8150400" y="3522238"/>
            <a:ext cx="1927226" cy="964880"/>
          </a:xfrm>
        </p:spPr>
        <p:txBody>
          <a:bodyPr/>
          <a:lstStyle>
            <a:lvl1pPr marL="0">
              <a:buFont typeface="Arial" panose="020B0604020202020204" pitchFamily="34" charset="0"/>
              <a:buNone/>
              <a:defRPr sz="6600" b="0" cap="all" spc="0" baseline="0">
                <a:solidFill>
                  <a:srgbClr val="0058AA"/>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20" name="Text Placeholder 4">
            <a:extLst>
              <a:ext uri="{FF2B5EF4-FFF2-40B4-BE49-F238E27FC236}">
                <a16:creationId xmlns:a16="http://schemas.microsoft.com/office/drawing/2014/main" id="{739F4FD7-25F7-4815-A1ED-CEC772A68789}"/>
              </a:ext>
            </a:extLst>
          </p:cNvPr>
          <p:cNvSpPr>
            <a:spLocks noGrp="1"/>
          </p:cNvSpPr>
          <p:nvPr>
            <p:ph type="body" sz="quarter" idx="27" hasCustomPrompt="1"/>
          </p:nvPr>
        </p:nvSpPr>
        <p:spPr>
          <a:xfrm>
            <a:off x="8150400" y="4466302"/>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21" name="Title 1">
            <a:extLst>
              <a:ext uri="{FF2B5EF4-FFF2-40B4-BE49-F238E27FC236}">
                <a16:creationId xmlns:a16="http://schemas.microsoft.com/office/drawing/2014/main" id="{0D4FA680-89E6-438B-ADF2-17D0724B4785}"/>
              </a:ext>
            </a:extLst>
          </p:cNvPr>
          <p:cNvSpPr>
            <a:spLocks noGrp="1"/>
          </p:cNvSpPr>
          <p:nvPr>
            <p:ph type="title" hasCustomPrompt="1"/>
          </p:nvPr>
        </p:nvSpPr>
        <p:spPr>
          <a:xfrm>
            <a:off x="374400" y="880848"/>
            <a:ext cx="2913381" cy="1131079"/>
          </a:xfrm>
        </p:spPr>
        <p:txBody>
          <a:bodyPr wrap="square" anchor="t" anchorCtr="0">
            <a:spAutoFit/>
          </a:bodyPr>
          <a:lstStyle>
            <a:lvl1pPr>
              <a:lnSpc>
                <a:spcPct val="70000"/>
              </a:lnSpc>
              <a:defRPr sz="525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22" name="Subtitle 2">
            <a:extLst>
              <a:ext uri="{FF2B5EF4-FFF2-40B4-BE49-F238E27FC236}">
                <a16:creationId xmlns:a16="http://schemas.microsoft.com/office/drawing/2014/main" id="{1F8FCE30-FB3A-4131-A5D7-A07CABB61A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4" name="Text Placeholder 12">
            <a:extLst>
              <a:ext uri="{FF2B5EF4-FFF2-40B4-BE49-F238E27FC236}">
                <a16:creationId xmlns:a16="http://schemas.microsoft.com/office/drawing/2014/main" id="{3FA688C6-6393-44B4-B840-A2EEA61ADF8A}"/>
              </a:ext>
            </a:extLst>
          </p:cNvPr>
          <p:cNvSpPr>
            <a:spLocks noGrp="1"/>
          </p:cNvSpPr>
          <p:nvPr>
            <p:ph type="body" sz="quarter" idx="22" hasCustomPrompt="1"/>
          </p:nvPr>
        </p:nvSpPr>
        <p:spPr>
          <a:xfrm>
            <a:off x="374400" y="6375400"/>
            <a:ext cx="30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F768A7A2-0A09-8940-AA39-244355554FE8}"/>
              </a:ext>
            </a:extLst>
          </p:cNvPr>
          <p:cNvSpPr>
            <a:spLocks noGrp="1"/>
          </p:cNvSpPr>
          <p:nvPr>
            <p:ph type="ftr" sz="quarter" idx="28"/>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31178637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case study 2 - 3 columns 2">
    <p:spTree>
      <p:nvGrpSpPr>
        <p:cNvPr id="1" name=""/>
        <p:cNvGrpSpPr/>
        <p:nvPr/>
      </p:nvGrpSpPr>
      <p:grpSpPr>
        <a:xfrm>
          <a:off x="0" y="0"/>
          <a:ext cx="0" cy="0"/>
          <a:chOff x="0" y="0"/>
          <a:chExt cx="0" cy="0"/>
        </a:xfrm>
      </p:grpSpPr>
      <p:sp>
        <p:nvSpPr>
          <p:cNvPr id="30" name="Text Placeholder 11">
            <a:extLst>
              <a:ext uri="{FF2B5EF4-FFF2-40B4-BE49-F238E27FC236}">
                <a16:creationId xmlns:a16="http://schemas.microsoft.com/office/drawing/2014/main" id="{B21D2E44-E60A-4A0D-AA60-06F677089084}"/>
              </a:ext>
            </a:extLst>
          </p:cNvPr>
          <p:cNvSpPr>
            <a:spLocks noGrp="1"/>
          </p:cNvSpPr>
          <p:nvPr>
            <p:ph type="body" sz="quarter" idx="32"/>
          </p:nvPr>
        </p:nvSpPr>
        <p:spPr>
          <a:xfrm>
            <a:off x="8150400" y="2026800"/>
            <a:ext cx="4044949" cy="4832349"/>
          </a:xfrm>
          <a:solidFill>
            <a:srgbClr val="0058AA"/>
          </a:solidFill>
        </p:spPr>
        <p:txBody>
          <a:bodyPr lIns="144000" tIns="144000" rIns="144000" bIns="144000">
            <a:noAutofit/>
          </a:bodyPr>
          <a:lstStyle>
            <a:lvl1pPr>
              <a:spcBef>
                <a:spcPts val="0"/>
              </a:spcBef>
              <a:defRPr sz="1300">
                <a:solidFill>
                  <a:schemeClr val="bg1"/>
                </a:solidFill>
              </a:defRPr>
            </a:lvl1pPr>
            <a:lvl2pPr>
              <a:spcBef>
                <a:spcPts val="0"/>
              </a:spcBef>
              <a:defRPr sz="1300">
                <a:solidFill>
                  <a:schemeClr val="bg1"/>
                </a:solidFill>
              </a:defRPr>
            </a:lvl2pPr>
            <a:lvl3pPr>
              <a:spcBef>
                <a:spcPts val="0"/>
              </a:spcBef>
              <a:defRPr sz="1300">
                <a:solidFill>
                  <a:schemeClr val="bg1"/>
                </a:solidFill>
              </a:defRPr>
            </a:lvl3pPr>
            <a:lvl4pPr marL="450000" indent="0">
              <a:lnSpc>
                <a:spcPts val="1300"/>
              </a:lnSpc>
              <a:spcBef>
                <a:spcPts val="500"/>
              </a:spcBef>
              <a:buNone/>
              <a:defRPr sz="1000">
                <a:solidFill>
                  <a:schemeClr val="bg1"/>
                </a:solidFill>
              </a:defRPr>
            </a:lvl4pPr>
            <a:lvl5pPr marL="0" indent="0">
              <a:lnSpc>
                <a:spcPts val="1300"/>
              </a:lnSpc>
              <a:spcBef>
                <a:spcPts val="0"/>
              </a:spcBef>
              <a:buNone/>
              <a:defRPr sz="1000">
                <a:solidFill>
                  <a:schemeClr val="bg1"/>
                </a:solidFill>
              </a:defRPr>
            </a:lvl5pPr>
            <a:lvl6pPr>
              <a:lnSpc>
                <a:spcPts val="1300"/>
              </a:lnSpc>
              <a:spcBef>
                <a:spcPts val="0"/>
              </a:spcBef>
              <a:defRPr sz="1000">
                <a:solidFill>
                  <a:schemeClr val="bg1"/>
                </a:solidFill>
              </a:defRPr>
            </a:lvl6pPr>
            <a:lvl7pPr>
              <a:lnSpc>
                <a:spcPct val="100000"/>
              </a:lnSpc>
              <a:spcBef>
                <a:spcPts val="0"/>
              </a:spcBef>
              <a:defRPr sz="800">
                <a:solidFill>
                  <a:schemeClr val="bg1"/>
                </a:solidFill>
              </a:defRPr>
            </a:lvl7pPr>
            <a:lvl8pPr>
              <a:lnSpc>
                <a:spcPct val="100000"/>
              </a:lnSpc>
              <a:spcBef>
                <a:spcPts val="0"/>
              </a:spcBef>
              <a:defRPr sz="800">
                <a:solidFill>
                  <a:schemeClr val="bg1"/>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7" name="Text Placeholder 11">
            <a:extLst>
              <a:ext uri="{FF2B5EF4-FFF2-40B4-BE49-F238E27FC236}">
                <a16:creationId xmlns:a16="http://schemas.microsoft.com/office/drawing/2014/main" id="{56060D60-E5B5-4736-A1FF-26D4451AC57F}"/>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11">
            <a:extLst>
              <a:ext uri="{FF2B5EF4-FFF2-40B4-BE49-F238E27FC236}">
                <a16:creationId xmlns:a16="http://schemas.microsoft.com/office/drawing/2014/main" id="{E5ACD45E-BDA5-4FAA-A1C3-6A209399A151}"/>
              </a:ext>
            </a:extLst>
          </p:cNvPr>
          <p:cNvSpPr>
            <a:spLocks noGrp="1"/>
          </p:cNvSpPr>
          <p:nvPr>
            <p:ph type="body" sz="quarter" idx="18"/>
          </p:nvPr>
        </p:nvSpPr>
        <p:spPr>
          <a:xfrm>
            <a:off x="4262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9" name="Text Placeholder 11">
            <a:extLst>
              <a:ext uri="{FF2B5EF4-FFF2-40B4-BE49-F238E27FC236}">
                <a16:creationId xmlns:a16="http://schemas.microsoft.com/office/drawing/2014/main" id="{3749BA6B-CEF0-4DA4-8E30-B23827B27D2F}"/>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8" name="Title 1">
            <a:extLst>
              <a:ext uri="{FF2B5EF4-FFF2-40B4-BE49-F238E27FC236}">
                <a16:creationId xmlns:a16="http://schemas.microsoft.com/office/drawing/2014/main" id="{9C53A9D8-9765-4A25-BAD0-D302188F15D6}"/>
              </a:ext>
            </a:extLst>
          </p:cNvPr>
          <p:cNvSpPr>
            <a:spLocks noGrp="1"/>
          </p:cNvSpPr>
          <p:nvPr>
            <p:ph type="title" hasCustomPrompt="1"/>
          </p:nvPr>
        </p:nvSpPr>
        <p:spPr>
          <a:xfrm>
            <a:off x="374400" y="878241"/>
            <a:ext cx="7563818" cy="346249"/>
          </a:xfrm>
        </p:spPr>
        <p:txBody>
          <a:bodyPr/>
          <a:lstStyle>
            <a:lvl1pPr>
              <a:defRPr>
                <a:solidFill>
                  <a:srgbClr val="0058AA"/>
                </a:solidFill>
              </a:defRPr>
            </a:lvl1pPr>
          </a:lstStyle>
          <a:p>
            <a:r>
              <a:rPr lang="en-US" dirty="0"/>
              <a:t>Click to edit slide title</a:t>
            </a:r>
          </a:p>
        </p:txBody>
      </p:sp>
      <p:sp>
        <p:nvSpPr>
          <p:cNvPr id="12" name="Picture Placeholder 7">
            <a:extLst>
              <a:ext uri="{FF2B5EF4-FFF2-40B4-BE49-F238E27FC236}">
                <a16:creationId xmlns:a16="http://schemas.microsoft.com/office/drawing/2014/main" id="{48E48A35-0D12-42E7-87CA-0095FA4B7DB4}"/>
              </a:ext>
            </a:extLst>
          </p:cNvPr>
          <p:cNvSpPr>
            <a:spLocks noGrp="1"/>
          </p:cNvSpPr>
          <p:nvPr>
            <p:ph type="pic" sz="quarter" idx="20" hasCustomPrompt="1"/>
          </p:nvPr>
        </p:nvSpPr>
        <p:spPr>
          <a:xfrm>
            <a:off x="4260850" y="5129076"/>
            <a:ext cx="1557868"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3" name="Picture Placeholder 7">
            <a:extLst>
              <a:ext uri="{FF2B5EF4-FFF2-40B4-BE49-F238E27FC236}">
                <a16:creationId xmlns:a16="http://schemas.microsoft.com/office/drawing/2014/main" id="{DE6786D5-6B96-42BF-82A5-8BB69BEBBD36}"/>
              </a:ext>
            </a:extLst>
          </p:cNvPr>
          <p:cNvSpPr>
            <a:spLocks noGrp="1"/>
          </p:cNvSpPr>
          <p:nvPr>
            <p:ph type="pic" sz="quarter" idx="21" hasCustomPrompt="1"/>
          </p:nvPr>
        </p:nvSpPr>
        <p:spPr>
          <a:xfrm>
            <a:off x="6206400" y="5129076"/>
            <a:ext cx="1542512"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4" name="Text Placeholder 10">
            <a:extLst>
              <a:ext uri="{FF2B5EF4-FFF2-40B4-BE49-F238E27FC236}">
                <a16:creationId xmlns:a16="http://schemas.microsoft.com/office/drawing/2014/main" id="{051BE536-991A-4393-8C15-2E3FEAC9AF0D}"/>
              </a:ext>
            </a:extLst>
          </p:cNvPr>
          <p:cNvSpPr>
            <a:spLocks noGrp="1"/>
          </p:cNvSpPr>
          <p:nvPr>
            <p:ph type="body" sz="quarter" idx="27"/>
          </p:nvPr>
        </p:nvSpPr>
        <p:spPr>
          <a:xfrm>
            <a:off x="5984972" y="5130000"/>
            <a:ext cx="0" cy="972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6" name="Picture Placeholder 7">
            <a:extLst>
              <a:ext uri="{FF2B5EF4-FFF2-40B4-BE49-F238E27FC236}">
                <a16:creationId xmlns:a16="http://schemas.microsoft.com/office/drawing/2014/main" id="{4EB46C03-EF3A-4666-A4F0-A42B2B832559}"/>
              </a:ext>
            </a:extLst>
          </p:cNvPr>
          <p:cNvSpPr>
            <a:spLocks noGrp="1"/>
          </p:cNvSpPr>
          <p:nvPr>
            <p:ph type="pic" sz="quarter" idx="16" hasCustomPrompt="1"/>
          </p:nvPr>
        </p:nvSpPr>
        <p:spPr>
          <a:xfrm>
            <a:off x="8150400" y="1"/>
            <a:ext cx="4038597" cy="2032527"/>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Subtitle 2">
            <a:extLst>
              <a:ext uri="{FF2B5EF4-FFF2-40B4-BE49-F238E27FC236}">
                <a16:creationId xmlns:a16="http://schemas.microsoft.com/office/drawing/2014/main" id="{39F16D99-AF60-4718-A178-743CF7BE7B3D}"/>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50D8463C-43BA-41A0-9ECB-5DAF89BF1F37}"/>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17" name="Text Placeholder 12">
            <a:extLst>
              <a:ext uri="{FF2B5EF4-FFF2-40B4-BE49-F238E27FC236}">
                <a16:creationId xmlns:a16="http://schemas.microsoft.com/office/drawing/2014/main" id="{2314DD5A-8AAD-49FE-A070-2F481922E3CB}"/>
              </a:ext>
            </a:extLst>
          </p:cNvPr>
          <p:cNvSpPr>
            <a:spLocks noGrp="1"/>
          </p:cNvSpPr>
          <p:nvPr>
            <p:ph type="body" sz="quarter" idx="22" hasCustomPrompt="1"/>
          </p:nvPr>
        </p:nvSpPr>
        <p:spPr>
          <a:xfrm>
            <a:off x="374400" y="63754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2AB5E14C-3913-D548-A55A-8DC4EFC6A8AF}"/>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15991730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case study - text &amp; 2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C44807-A1E1-4458-8FA0-8E414875D331}"/>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ext Placeholder 14">
            <a:extLst>
              <a:ext uri="{FF2B5EF4-FFF2-40B4-BE49-F238E27FC236}">
                <a16:creationId xmlns:a16="http://schemas.microsoft.com/office/drawing/2014/main" id="{235365A4-0FCD-4F22-8E37-490379DA9C65}"/>
              </a:ext>
            </a:extLst>
          </p:cNvPr>
          <p:cNvSpPr>
            <a:spLocks noGrp="1"/>
          </p:cNvSpPr>
          <p:nvPr>
            <p:ph type="body" sz="quarter" idx="20"/>
          </p:nvPr>
        </p:nvSpPr>
        <p:spPr>
          <a:xfrm>
            <a:off x="374400" y="2613600"/>
            <a:ext cx="367061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9" name="Picture Placeholder 7">
            <a:extLst>
              <a:ext uri="{FF2B5EF4-FFF2-40B4-BE49-F238E27FC236}">
                <a16:creationId xmlns:a16="http://schemas.microsoft.com/office/drawing/2014/main" id="{A8FF2D10-EB26-4C43-B825-437F79FD261C}"/>
              </a:ext>
            </a:extLst>
          </p:cNvPr>
          <p:cNvSpPr>
            <a:spLocks noGrp="1"/>
          </p:cNvSpPr>
          <p:nvPr>
            <p:ph type="pic" sz="quarter" idx="16" hasCustomPrompt="1"/>
          </p:nvPr>
        </p:nvSpPr>
        <p:spPr>
          <a:xfrm>
            <a:off x="4260851" y="2613600"/>
            <a:ext cx="3671888"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Picture Placeholder 7">
            <a:extLst>
              <a:ext uri="{FF2B5EF4-FFF2-40B4-BE49-F238E27FC236}">
                <a16:creationId xmlns:a16="http://schemas.microsoft.com/office/drawing/2014/main" id="{FE593879-04E3-41F6-BDDB-67077E60C269}"/>
              </a:ext>
            </a:extLst>
          </p:cNvPr>
          <p:cNvSpPr>
            <a:spLocks noGrp="1"/>
          </p:cNvSpPr>
          <p:nvPr>
            <p:ph type="pic" sz="quarter" idx="21" hasCustomPrompt="1"/>
          </p:nvPr>
        </p:nvSpPr>
        <p:spPr>
          <a:xfrm>
            <a:off x="8149427" y="2613600"/>
            <a:ext cx="3671889"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1" name="Title 1">
            <a:extLst>
              <a:ext uri="{FF2B5EF4-FFF2-40B4-BE49-F238E27FC236}">
                <a16:creationId xmlns:a16="http://schemas.microsoft.com/office/drawing/2014/main" id="{BE26C546-00D3-4FD1-98A5-654F6FF1DCB8}"/>
              </a:ext>
            </a:extLst>
          </p:cNvPr>
          <p:cNvSpPr>
            <a:spLocks noGrp="1"/>
          </p:cNvSpPr>
          <p:nvPr>
            <p:ph type="title" hasCustomPrompt="1"/>
          </p:nvPr>
        </p:nvSpPr>
        <p:spPr>
          <a:xfrm>
            <a:off x="374400" y="878946"/>
            <a:ext cx="11449843" cy="641201"/>
          </a:xfrm>
        </p:spPr>
        <p:txBody>
          <a:bodyPr wrap="square" anchor="t" anchorCtr="0">
            <a:spAutoFit/>
          </a:bodyPr>
          <a:lstStyle>
            <a:lvl1pPr>
              <a:lnSpc>
                <a:spcPct val="70000"/>
              </a:lnSpc>
              <a:defRPr sz="6000" b="0" cap="all" baseline="0">
                <a:solidFill>
                  <a:srgbClr val="0058AA"/>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EC471BC6-9A2B-4A04-BB79-7F350754A19F}"/>
              </a:ext>
            </a:extLst>
          </p:cNvPr>
          <p:cNvSpPr>
            <a:spLocks noGrp="1"/>
          </p:cNvSpPr>
          <p:nvPr>
            <p:ph type="subTitle" idx="1" hasCustomPrompt="1"/>
          </p:nvPr>
        </p:nvSpPr>
        <p:spPr>
          <a:xfrm>
            <a:off x="374400" y="442571"/>
            <a:ext cx="11447782"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041C98EC-6AD4-4127-87A2-003DB228F1AD}"/>
              </a:ext>
            </a:extLst>
          </p:cNvPr>
          <p:cNvSpPr>
            <a:spLocks noGrp="1"/>
          </p:cNvSpPr>
          <p:nvPr>
            <p:ph type="body" sz="quarter" idx="22"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14F3722B-EF71-C645-9D42-3117C0F62F83}"/>
              </a:ext>
            </a:extLst>
          </p:cNvPr>
          <p:cNvSpPr>
            <a:spLocks noGrp="1"/>
          </p:cNvSpPr>
          <p:nvPr>
            <p:ph type="ftr" sz="quarter" idx="23"/>
          </p:nvPr>
        </p:nvSpPr>
        <p:spPr/>
        <p:txBody>
          <a:bodyPr/>
          <a:lstStyle/>
          <a:p>
            <a:r>
              <a:rPr lang="en-US"/>
              <a:t>Footer goes here</a:t>
            </a:r>
            <a:endParaRPr lang="en-US" dirty="0"/>
          </a:p>
        </p:txBody>
      </p:sp>
    </p:spTree>
    <p:extLst>
      <p:ext uri="{BB962C8B-B14F-4D97-AF65-F5344CB8AC3E}">
        <p14:creationId xmlns:p14="http://schemas.microsoft.com/office/powerpoint/2010/main" val="15256764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case study - 2 columns &amp;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971476-B383-4149-A7F7-FFEBEB9568BB}"/>
              </a:ext>
            </a:extLst>
          </p:cNvPr>
          <p:cNvSpPr/>
          <p:nvPr userDrawn="1"/>
        </p:nvSpPr>
        <p:spPr>
          <a:xfrm>
            <a:off x="0" y="0"/>
            <a:ext cx="3688285" cy="6858000"/>
          </a:xfrm>
          <a:prstGeom prst="rect">
            <a:avLst/>
          </a:prstGeom>
          <a:solidFill>
            <a:srgbClr val="5A2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F882C0B-61FB-41FD-B15E-D856F4D55A87}"/>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5CABE762-E46C-47A7-9DD1-C1E51E226076}"/>
              </a:ext>
            </a:extLst>
          </p:cNvPr>
          <p:cNvSpPr>
            <a:spLocks noGrp="1"/>
          </p:cNvSpPr>
          <p:nvPr>
            <p:ph type="body" sz="quarter" idx="18" hasCustomPrompt="1"/>
          </p:nvPr>
        </p:nvSpPr>
        <p:spPr>
          <a:xfrm>
            <a:off x="374400" y="2028355"/>
            <a:ext cx="3124764" cy="263149"/>
          </a:xfrm>
        </p:spPr>
        <p:txBody>
          <a:bodyPr/>
          <a:lstStyle>
            <a:lvl1pPr marL="0">
              <a:buFont typeface="Arial" panose="020B0604020202020204" pitchFamily="34" charset="0"/>
              <a:buNone/>
              <a:defRPr sz="1800" b="0">
                <a:solidFill>
                  <a:schemeClr val="bg1"/>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3" name="Picture Placeholder 7">
            <a:extLst>
              <a:ext uri="{FF2B5EF4-FFF2-40B4-BE49-F238E27FC236}">
                <a16:creationId xmlns:a16="http://schemas.microsoft.com/office/drawing/2014/main" id="{DDC8F1B5-1893-4A07-A393-1C1BC6A2A256}"/>
              </a:ext>
            </a:extLst>
          </p:cNvPr>
          <p:cNvSpPr>
            <a:spLocks noGrp="1"/>
          </p:cNvSpPr>
          <p:nvPr>
            <p:ph type="pic" sz="quarter" idx="16" hasCustomPrompt="1"/>
          </p:nvPr>
        </p:nvSpPr>
        <p:spPr>
          <a:xfrm>
            <a:off x="8150223" y="1"/>
            <a:ext cx="4042570" cy="23050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Text Placeholder 14">
            <a:extLst>
              <a:ext uri="{FF2B5EF4-FFF2-40B4-BE49-F238E27FC236}">
                <a16:creationId xmlns:a16="http://schemas.microsoft.com/office/drawing/2014/main" id="{05A6C42E-A9AB-4402-99BA-BFA31CEE6000}"/>
              </a:ext>
            </a:extLst>
          </p:cNvPr>
          <p:cNvSpPr>
            <a:spLocks noGrp="1"/>
          </p:cNvSpPr>
          <p:nvPr>
            <p:ph type="body" sz="quarter" idx="19"/>
          </p:nvPr>
        </p:nvSpPr>
        <p:spPr>
          <a:xfrm>
            <a:off x="4260850" y="2613600"/>
            <a:ext cx="3671888"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6" name="Text Placeholder 14">
            <a:extLst>
              <a:ext uri="{FF2B5EF4-FFF2-40B4-BE49-F238E27FC236}">
                <a16:creationId xmlns:a16="http://schemas.microsoft.com/office/drawing/2014/main" id="{F34C392B-A562-47FC-BCE8-CA6434362531}"/>
              </a:ext>
            </a:extLst>
          </p:cNvPr>
          <p:cNvSpPr>
            <a:spLocks noGrp="1"/>
          </p:cNvSpPr>
          <p:nvPr>
            <p:ph type="body" sz="quarter" idx="20"/>
          </p:nvPr>
        </p:nvSpPr>
        <p:spPr>
          <a:xfrm>
            <a:off x="8150223" y="2613600"/>
            <a:ext cx="3671889"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8" name="Title 1">
            <a:extLst>
              <a:ext uri="{FF2B5EF4-FFF2-40B4-BE49-F238E27FC236}">
                <a16:creationId xmlns:a16="http://schemas.microsoft.com/office/drawing/2014/main" id="{46FB2417-A73C-4200-B2F1-191BE93B9FC1}"/>
              </a:ext>
            </a:extLst>
          </p:cNvPr>
          <p:cNvSpPr>
            <a:spLocks noGrp="1"/>
          </p:cNvSpPr>
          <p:nvPr>
            <p:ph type="title" hasCustomPrompt="1"/>
          </p:nvPr>
        </p:nvSpPr>
        <p:spPr>
          <a:xfrm>
            <a:off x="374400" y="880848"/>
            <a:ext cx="3131906" cy="1128514"/>
          </a:xfrm>
        </p:spPr>
        <p:txBody>
          <a:bodyPr wrap="square" anchor="t" anchorCtr="0">
            <a:spAutoFit/>
          </a:bodyPr>
          <a:lstStyle>
            <a:lvl1pPr>
              <a:lnSpc>
                <a:spcPct val="70000"/>
              </a:lnSpc>
              <a:defRPr sz="525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1" name="Subtitle 2">
            <a:extLst>
              <a:ext uri="{FF2B5EF4-FFF2-40B4-BE49-F238E27FC236}">
                <a16:creationId xmlns:a16="http://schemas.microsoft.com/office/drawing/2014/main" id="{D8F96E6F-233F-4DA2-91B8-366FB02F48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4" name="Text Placeholder 12">
            <a:extLst>
              <a:ext uri="{FF2B5EF4-FFF2-40B4-BE49-F238E27FC236}">
                <a16:creationId xmlns:a16="http://schemas.microsoft.com/office/drawing/2014/main" id="{6B15FA74-A182-480F-BF40-13FA0BE97C13}"/>
              </a:ext>
            </a:extLst>
          </p:cNvPr>
          <p:cNvSpPr>
            <a:spLocks noGrp="1"/>
          </p:cNvSpPr>
          <p:nvPr>
            <p:ph type="body" sz="quarter" idx="22" hasCustomPrompt="1"/>
          </p:nvPr>
        </p:nvSpPr>
        <p:spPr>
          <a:xfrm>
            <a:off x="374400" y="6375400"/>
            <a:ext cx="30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8E02FEF0-8A26-0942-A0DF-4FC27B384713}"/>
              </a:ext>
            </a:extLst>
          </p:cNvPr>
          <p:cNvSpPr>
            <a:spLocks noGrp="1"/>
          </p:cNvSpPr>
          <p:nvPr>
            <p:ph type="ftr" sz="quarter" idx="23"/>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24589828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case study 2 - 3 columns">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A2AD6B4C-86B7-4976-BE73-6FC9FF671949}"/>
              </a:ext>
            </a:extLst>
          </p:cNvPr>
          <p:cNvSpPr>
            <a:spLocks noGrp="1"/>
          </p:cNvSpPr>
          <p:nvPr>
            <p:ph type="pic" sz="quarter" idx="16" hasCustomPrompt="1"/>
          </p:nvPr>
        </p:nvSpPr>
        <p:spPr>
          <a:xfrm>
            <a:off x="8150400" y="1"/>
            <a:ext cx="4042800" cy="20256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itle 1">
            <a:extLst>
              <a:ext uri="{FF2B5EF4-FFF2-40B4-BE49-F238E27FC236}">
                <a16:creationId xmlns:a16="http://schemas.microsoft.com/office/drawing/2014/main" id="{1720BA6C-DD8A-44C6-A6FA-79D3CEF047E5}"/>
              </a:ext>
            </a:extLst>
          </p:cNvPr>
          <p:cNvSpPr>
            <a:spLocks noGrp="1"/>
          </p:cNvSpPr>
          <p:nvPr>
            <p:ph type="title" hasCustomPrompt="1"/>
          </p:nvPr>
        </p:nvSpPr>
        <p:spPr>
          <a:xfrm>
            <a:off x="374400" y="878241"/>
            <a:ext cx="7553643" cy="359073"/>
          </a:xfrm>
        </p:spPr>
        <p:txBody>
          <a:bodyPr/>
          <a:lstStyle>
            <a:lvl1pPr>
              <a:defRPr>
                <a:solidFill>
                  <a:srgbClr val="5A2882"/>
                </a:solidFill>
              </a:defRPr>
            </a:lvl1pPr>
          </a:lstStyle>
          <a:p>
            <a:r>
              <a:rPr lang="en-US" dirty="0"/>
              <a:t>Click to edit slide title</a:t>
            </a:r>
          </a:p>
        </p:txBody>
      </p:sp>
      <p:sp>
        <p:nvSpPr>
          <p:cNvPr id="11" name="Subtitle 2">
            <a:extLst>
              <a:ext uri="{FF2B5EF4-FFF2-40B4-BE49-F238E27FC236}">
                <a16:creationId xmlns:a16="http://schemas.microsoft.com/office/drawing/2014/main" id="{6E79970C-6642-457E-A4E7-CA2CA6459135}"/>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C0AA351C-61DB-4CE0-A882-D10B410B3AB1}"/>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22" name="Text Placeholder 11">
            <a:extLst>
              <a:ext uri="{FF2B5EF4-FFF2-40B4-BE49-F238E27FC236}">
                <a16:creationId xmlns:a16="http://schemas.microsoft.com/office/drawing/2014/main" id="{62F9A6B7-CAF0-41C2-A28B-C57B85C04D3B}"/>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1">
            <a:extLst>
              <a:ext uri="{FF2B5EF4-FFF2-40B4-BE49-F238E27FC236}">
                <a16:creationId xmlns:a16="http://schemas.microsoft.com/office/drawing/2014/main" id="{8660E5D6-06F3-4349-A9D6-43C31060A6DD}"/>
              </a:ext>
            </a:extLst>
          </p:cNvPr>
          <p:cNvSpPr>
            <a:spLocks noGrp="1"/>
          </p:cNvSpPr>
          <p:nvPr>
            <p:ph type="body" sz="quarter" idx="18"/>
          </p:nvPr>
        </p:nvSpPr>
        <p:spPr>
          <a:xfrm>
            <a:off x="4262400" y="2026800"/>
            <a:ext cx="3672000"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4" name="Text Placeholder 11">
            <a:extLst>
              <a:ext uri="{FF2B5EF4-FFF2-40B4-BE49-F238E27FC236}">
                <a16:creationId xmlns:a16="http://schemas.microsoft.com/office/drawing/2014/main" id="{DA673B9E-936E-45DF-BA88-8A9FB941987C}"/>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5" name="Text Placeholder 11">
            <a:extLst>
              <a:ext uri="{FF2B5EF4-FFF2-40B4-BE49-F238E27FC236}">
                <a16:creationId xmlns:a16="http://schemas.microsoft.com/office/drawing/2014/main" id="{DB70AF5B-E2AB-4331-B5EC-ED348EB17583}"/>
              </a:ext>
            </a:extLst>
          </p:cNvPr>
          <p:cNvSpPr>
            <a:spLocks noGrp="1"/>
          </p:cNvSpPr>
          <p:nvPr>
            <p:ph type="body" sz="quarter" idx="32"/>
          </p:nvPr>
        </p:nvSpPr>
        <p:spPr>
          <a:xfrm>
            <a:off x="8150401" y="2026800"/>
            <a:ext cx="4043188" cy="4832349"/>
          </a:xfrm>
          <a:solidFill>
            <a:srgbClr val="5A2882"/>
          </a:solidFill>
        </p:spPr>
        <p:txBody>
          <a:bodyPr lIns="144000" tIns="144000" rIns="144000" bIns="144000">
            <a:noAutofit/>
          </a:bodyPr>
          <a:lstStyle>
            <a:lvl1pPr>
              <a:spcBef>
                <a:spcPts val="0"/>
              </a:spcBef>
              <a:defRPr sz="1300">
                <a:solidFill>
                  <a:schemeClr val="bg1"/>
                </a:solidFill>
              </a:defRPr>
            </a:lvl1pPr>
            <a:lvl2pPr>
              <a:spcBef>
                <a:spcPts val="0"/>
              </a:spcBef>
              <a:defRPr sz="1300">
                <a:solidFill>
                  <a:schemeClr val="bg1"/>
                </a:solidFill>
              </a:defRPr>
            </a:lvl2pPr>
            <a:lvl3pPr>
              <a:spcBef>
                <a:spcPts val="0"/>
              </a:spcBef>
              <a:defRPr sz="1300">
                <a:solidFill>
                  <a:schemeClr val="bg1"/>
                </a:solidFill>
              </a:defRPr>
            </a:lvl3pPr>
            <a:lvl4pPr marL="450000" indent="0">
              <a:lnSpc>
                <a:spcPts val="1300"/>
              </a:lnSpc>
              <a:spcBef>
                <a:spcPts val="500"/>
              </a:spcBef>
              <a:buNone/>
              <a:defRPr sz="1000">
                <a:solidFill>
                  <a:schemeClr val="bg1"/>
                </a:solidFill>
              </a:defRPr>
            </a:lvl4pPr>
            <a:lvl5pPr marL="0" indent="0">
              <a:lnSpc>
                <a:spcPts val="1300"/>
              </a:lnSpc>
              <a:spcBef>
                <a:spcPts val="0"/>
              </a:spcBef>
              <a:buNone/>
              <a:defRPr sz="1000">
                <a:solidFill>
                  <a:schemeClr val="bg1"/>
                </a:solidFill>
              </a:defRPr>
            </a:lvl5pPr>
            <a:lvl6pPr>
              <a:lnSpc>
                <a:spcPts val="1300"/>
              </a:lnSpc>
              <a:spcBef>
                <a:spcPts val="0"/>
              </a:spcBef>
              <a:defRPr sz="1000">
                <a:solidFill>
                  <a:schemeClr val="bg1"/>
                </a:solidFill>
              </a:defRPr>
            </a:lvl6pPr>
            <a:lvl7pPr>
              <a:lnSpc>
                <a:spcPct val="100000"/>
              </a:lnSpc>
              <a:spcBef>
                <a:spcPts val="0"/>
              </a:spcBef>
              <a:defRPr sz="800">
                <a:solidFill>
                  <a:schemeClr val="bg1"/>
                </a:solidFill>
              </a:defRPr>
            </a:lvl7pPr>
            <a:lvl8pPr>
              <a:lnSpc>
                <a:spcPct val="100000"/>
              </a:lnSpc>
              <a:spcBef>
                <a:spcPts val="0"/>
              </a:spcBef>
              <a:defRPr sz="800">
                <a:solidFill>
                  <a:schemeClr val="bg1"/>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13" name="Text Placeholder 12">
            <a:extLst>
              <a:ext uri="{FF2B5EF4-FFF2-40B4-BE49-F238E27FC236}">
                <a16:creationId xmlns:a16="http://schemas.microsoft.com/office/drawing/2014/main" id="{DFEA975B-E4E2-4437-A2BA-53C2142568DB}"/>
              </a:ext>
            </a:extLst>
          </p:cNvPr>
          <p:cNvSpPr>
            <a:spLocks noGrp="1"/>
          </p:cNvSpPr>
          <p:nvPr>
            <p:ph type="body" sz="quarter" idx="22" hasCustomPrompt="1"/>
          </p:nvPr>
        </p:nvSpPr>
        <p:spPr>
          <a:xfrm>
            <a:off x="374400" y="63754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E04631AE-72D6-0745-AD5D-E255614FE499}"/>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500020616"/>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case study 3 - 2 columns &amp;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A6A67-AFF2-4D07-A8DC-8A5DCB92EFC4}"/>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Picture Placeholder 7">
            <a:extLst>
              <a:ext uri="{FF2B5EF4-FFF2-40B4-BE49-F238E27FC236}">
                <a16:creationId xmlns:a16="http://schemas.microsoft.com/office/drawing/2014/main" id="{C5B0CD67-277C-4BED-A82D-59281BDC5E9B}"/>
              </a:ext>
            </a:extLst>
          </p:cNvPr>
          <p:cNvSpPr>
            <a:spLocks noGrp="1"/>
          </p:cNvSpPr>
          <p:nvPr>
            <p:ph type="pic" sz="quarter" idx="16" hasCustomPrompt="1"/>
          </p:nvPr>
        </p:nvSpPr>
        <p:spPr>
          <a:xfrm>
            <a:off x="8149428" y="2613600"/>
            <a:ext cx="4044159" cy="274633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ext Placeholder 14">
            <a:extLst>
              <a:ext uri="{FF2B5EF4-FFF2-40B4-BE49-F238E27FC236}">
                <a16:creationId xmlns:a16="http://schemas.microsoft.com/office/drawing/2014/main" id="{06034B25-01E3-425F-AECC-129D4A0E09D5}"/>
              </a:ext>
            </a:extLst>
          </p:cNvPr>
          <p:cNvSpPr>
            <a:spLocks noGrp="1"/>
          </p:cNvSpPr>
          <p:nvPr>
            <p:ph type="body" sz="quarter" idx="19"/>
          </p:nvPr>
        </p:nvSpPr>
        <p:spPr>
          <a:xfrm>
            <a:off x="4260850" y="2613600"/>
            <a:ext cx="367188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1" name="Text Placeholder 14">
            <a:extLst>
              <a:ext uri="{FF2B5EF4-FFF2-40B4-BE49-F238E27FC236}">
                <a16:creationId xmlns:a16="http://schemas.microsoft.com/office/drawing/2014/main" id="{D50EE923-C40B-4E96-9348-82F611C14F56}"/>
              </a:ext>
            </a:extLst>
          </p:cNvPr>
          <p:cNvSpPr>
            <a:spLocks noGrp="1"/>
          </p:cNvSpPr>
          <p:nvPr>
            <p:ph type="body" sz="quarter" idx="20"/>
          </p:nvPr>
        </p:nvSpPr>
        <p:spPr>
          <a:xfrm>
            <a:off x="374400" y="2613600"/>
            <a:ext cx="3671889"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4" name="Title 1">
            <a:extLst>
              <a:ext uri="{FF2B5EF4-FFF2-40B4-BE49-F238E27FC236}">
                <a16:creationId xmlns:a16="http://schemas.microsoft.com/office/drawing/2014/main" id="{3771B7FB-F944-4F3E-ADFE-D60D1DACAB8E}"/>
              </a:ext>
            </a:extLst>
          </p:cNvPr>
          <p:cNvSpPr>
            <a:spLocks noGrp="1"/>
          </p:cNvSpPr>
          <p:nvPr>
            <p:ph type="title" hasCustomPrompt="1"/>
          </p:nvPr>
        </p:nvSpPr>
        <p:spPr>
          <a:xfrm>
            <a:off x="374400" y="880848"/>
            <a:ext cx="11449842" cy="641201"/>
          </a:xfrm>
        </p:spPr>
        <p:txBody>
          <a:bodyPr wrap="square" anchor="t" anchorCtr="0">
            <a:spAutoFit/>
          </a:bodyPr>
          <a:lstStyle>
            <a:lvl1pPr>
              <a:lnSpc>
                <a:spcPct val="70000"/>
              </a:lnSpc>
              <a:defRPr sz="6000" b="0" cap="all" baseline="0">
                <a:solidFill>
                  <a:srgbClr val="5A2882"/>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1D6C129B-52A1-48EE-AA91-3BFEDC209386}"/>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D3556DF2-62DF-4B18-BCDF-1922AA3AB95C}"/>
              </a:ext>
            </a:extLst>
          </p:cNvPr>
          <p:cNvSpPr>
            <a:spLocks noGrp="1"/>
          </p:cNvSpPr>
          <p:nvPr>
            <p:ph type="body" sz="quarter" idx="23"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BFE8FE61-F6F4-0F4E-A427-C1CBF00828BD}"/>
              </a:ext>
            </a:extLst>
          </p:cNvPr>
          <p:cNvSpPr>
            <a:spLocks noGrp="1"/>
          </p:cNvSpPr>
          <p:nvPr>
            <p:ph type="ftr" sz="quarter" idx="24"/>
          </p:nvPr>
        </p:nvSpPr>
        <p:spPr/>
        <p:txBody>
          <a:bodyPr/>
          <a:lstStyle/>
          <a:p>
            <a:r>
              <a:rPr lang="en-US"/>
              <a:t>Footer goes here</a:t>
            </a:r>
            <a:endParaRPr lang="en-US" dirty="0"/>
          </a:p>
        </p:txBody>
      </p:sp>
    </p:spTree>
    <p:extLst>
      <p:ext uri="{BB962C8B-B14F-4D97-AF65-F5344CB8AC3E}">
        <p14:creationId xmlns:p14="http://schemas.microsoft.com/office/powerpoint/2010/main" val="29443823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case study - text &amp; sta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084AAA-88D8-483C-AC00-A24388AD5701}"/>
              </a:ext>
            </a:extLst>
          </p:cNvPr>
          <p:cNvSpPr/>
          <p:nvPr userDrawn="1"/>
        </p:nvSpPr>
        <p:spPr>
          <a:xfrm>
            <a:off x="0" y="0"/>
            <a:ext cx="3688285" cy="6858000"/>
          </a:xfrm>
          <a:prstGeom prst="rect">
            <a:avLst/>
          </a:prstGeom>
          <a:solidFill>
            <a:srgbClr val="5A2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A6F63E1-7308-4457-B71B-EC57CC9B2FC8}"/>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758D1864-5B37-4D1C-A31A-FE50B2CAEA8F}"/>
              </a:ext>
            </a:extLst>
          </p:cNvPr>
          <p:cNvSpPr>
            <a:spLocks noGrp="1"/>
          </p:cNvSpPr>
          <p:nvPr>
            <p:ph type="body" sz="quarter" idx="18" hasCustomPrompt="1"/>
          </p:nvPr>
        </p:nvSpPr>
        <p:spPr>
          <a:xfrm>
            <a:off x="374400" y="2022043"/>
            <a:ext cx="2906239" cy="263149"/>
          </a:xfrm>
        </p:spPr>
        <p:txBody>
          <a:bodyPr/>
          <a:lstStyle>
            <a:lvl1pPr marL="0">
              <a:buFont typeface="Arial" panose="020B0604020202020204" pitchFamily="34" charset="0"/>
              <a:buNone/>
              <a:defRPr sz="1800" b="0">
                <a:solidFill>
                  <a:schemeClr val="bg1"/>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4" name="Text Placeholder 14">
            <a:extLst>
              <a:ext uri="{FF2B5EF4-FFF2-40B4-BE49-F238E27FC236}">
                <a16:creationId xmlns:a16="http://schemas.microsoft.com/office/drawing/2014/main" id="{08ACB029-FE66-4155-A287-5747A71ABAEB}"/>
              </a:ext>
            </a:extLst>
          </p:cNvPr>
          <p:cNvSpPr>
            <a:spLocks noGrp="1"/>
          </p:cNvSpPr>
          <p:nvPr>
            <p:ph type="body" sz="quarter" idx="19"/>
          </p:nvPr>
        </p:nvSpPr>
        <p:spPr>
          <a:xfrm>
            <a:off x="4260850" y="2613600"/>
            <a:ext cx="3671888" cy="194412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5" name="Text Placeholder 4">
            <a:extLst>
              <a:ext uri="{FF2B5EF4-FFF2-40B4-BE49-F238E27FC236}">
                <a16:creationId xmlns:a16="http://schemas.microsoft.com/office/drawing/2014/main" id="{96752A41-5B90-4CD7-A73A-3381D6255C6E}"/>
              </a:ext>
            </a:extLst>
          </p:cNvPr>
          <p:cNvSpPr>
            <a:spLocks noGrp="1"/>
          </p:cNvSpPr>
          <p:nvPr>
            <p:ph type="body" sz="quarter" idx="20" hasCustomPrompt="1"/>
          </p:nvPr>
        </p:nvSpPr>
        <p:spPr>
          <a:xfrm>
            <a:off x="8150400" y="2419867"/>
            <a:ext cx="1927225" cy="964880"/>
          </a:xfrm>
        </p:spPr>
        <p:txBody>
          <a:bodyPr/>
          <a:lstStyle>
            <a:lvl1pPr marL="0">
              <a:buFont typeface="Arial" panose="020B0604020202020204" pitchFamily="34" charset="0"/>
              <a:buNone/>
              <a:defRPr sz="6600" b="0" cap="all" spc="0" baseline="0">
                <a:solidFill>
                  <a:srgbClr val="5A288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16" name="Text Placeholder 4">
            <a:extLst>
              <a:ext uri="{FF2B5EF4-FFF2-40B4-BE49-F238E27FC236}">
                <a16:creationId xmlns:a16="http://schemas.microsoft.com/office/drawing/2014/main" id="{E966E0C0-6886-47EF-B509-D3D52D85E628}"/>
              </a:ext>
            </a:extLst>
          </p:cNvPr>
          <p:cNvSpPr>
            <a:spLocks noGrp="1"/>
          </p:cNvSpPr>
          <p:nvPr>
            <p:ph type="body" sz="quarter" idx="24" hasCustomPrompt="1"/>
          </p:nvPr>
        </p:nvSpPr>
        <p:spPr>
          <a:xfrm>
            <a:off x="8150400" y="3345520"/>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17" name="Text Placeholder 10">
            <a:extLst>
              <a:ext uri="{FF2B5EF4-FFF2-40B4-BE49-F238E27FC236}">
                <a16:creationId xmlns:a16="http://schemas.microsoft.com/office/drawing/2014/main" id="{AE84A284-1228-4F9B-9511-20E199FA693D}"/>
              </a:ext>
            </a:extLst>
          </p:cNvPr>
          <p:cNvSpPr>
            <a:spLocks noGrp="1"/>
          </p:cNvSpPr>
          <p:nvPr>
            <p:ph type="body" sz="quarter" idx="14"/>
          </p:nvPr>
        </p:nvSpPr>
        <p:spPr>
          <a:xfrm>
            <a:off x="8150400" y="2613600"/>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8" name="Text Placeholder 10">
            <a:extLst>
              <a:ext uri="{FF2B5EF4-FFF2-40B4-BE49-F238E27FC236}">
                <a16:creationId xmlns:a16="http://schemas.microsoft.com/office/drawing/2014/main" id="{E2121DA9-86AC-472B-A60D-508910CE4B57}"/>
              </a:ext>
            </a:extLst>
          </p:cNvPr>
          <p:cNvSpPr>
            <a:spLocks noGrp="1"/>
          </p:cNvSpPr>
          <p:nvPr>
            <p:ph type="body" sz="quarter" idx="25"/>
          </p:nvPr>
        </p:nvSpPr>
        <p:spPr>
          <a:xfrm>
            <a:off x="8150400" y="3706484"/>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9" name="Text Placeholder 4">
            <a:extLst>
              <a:ext uri="{FF2B5EF4-FFF2-40B4-BE49-F238E27FC236}">
                <a16:creationId xmlns:a16="http://schemas.microsoft.com/office/drawing/2014/main" id="{5D444BE2-1F6D-46AA-8C65-9910212D794E}"/>
              </a:ext>
            </a:extLst>
          </p:cNvPr>
          <p:cNvSpPr>
            <a:spLocks noGrp="1"/>
          </p:cNvSpPr>
          <p:nvPr>
            <p:ph type="body" sz="quarter" idx="26" hasCustomPrompt="1"/>
          </p:nvPr>
        </p:nvSpPr>
        <p:spPr>
          <a:xfrm>
            <a:off x="8150400" y="3522238"/>
            <a:ext cx="1927226" cy="964880"/>
          </a:xfrm>
        </p:spPr>
        <p:txBody>
          <a:bodyPr/>
          <a:lstStyle>
            <a:lvl1pPr marL="0">
              <a:buFont typeface="Arial" panose="020B0604020202020204" pitchFamily="34" charset="0"/>
              <a:buNone/>
              <a:defRPr sz="6600" b="0" cap="all" spc="0" baseline="0">
                <a:solidFill>
                  <a:srgbClr val="5A288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20" name="Text Placeholder 4">
            <a:extLst>
              <a:ext uri="{FF2B5EF4-FFF2-40B4-BE49-F238E27FC236}">
                <a16:creationId xmlns:a16="http://schemas.microsoft.com/office/drawing/2014/main" id="{739F4FD7-25F7-4815-A1ED-CEC772A68789}"/>
              </a:ext>
            </a:extLst>
          </p:cNvPr>
          <p:cNvSpPr>
            <a:spLocks noGrp="1"/>
          </p:cNvSpPr>
          <p:nvPr>
            <p:ph type="body" sz="quarter" idx="27" hasCustomPrompt="1"/>
          </p:nvPr>
        </p:nvSpPr>
        <p:spPr>
          <a:xfrm>
            <a:off x="8150400" y="4466302"/>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21" name="Title 1">
            <a:extLst>
              <a:ext uri="{FF2B5EF4-FFF2-40B4-BE49-F238E27FC236}">
                <a16:creationId xmlns:a16="http://schemas.microsoft.com/office/drawing/2014/main" id="{0D4FA680-89E6-438B-ADF2-17D0724B4785}"/>
              </a:ext>
            </a:extLst>
          </p:cNvPr>
          <p:cNvSpPr>
            <a:spLocks noGrp="1"/>
          </p:cNvSpPr>
          <p:nvPr>
            <p:ph type="title" hasCustomPrompt="1"/>
          </p:nvPr>
        </p:nvSpPr>
        <p:spPr>
          <a:xfrm>
            <a:off x="374400" y="880848"/>
            <a:ext cx="2913381" cy="1131079"/>
          </a:xfrm>
        </p:spPr>
        <p:txBody>
          <a:bodyPr wrap="square" anchor="t" anchorCtr="0">
            <a:spAutoFit/>
          </a:bodyPr>
          <a:lstStyle>
            <a:lvl1pPr>
              <a:lnSpc>
                <a:spcPct val="70000"/>
              </a:lnSpc>
              <a:defRPr sz="525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22" name="Subtitle 2">
            <a:extLst>
              <a:ext uri="{FF2B5EF4-FFF2-40B4-BE49-F238E27FC236}">
                <a16:creationId xmlns:a16="http://schemas.microsoft.com/office/drawing/2014/main" id="{1F8FCE30-FB3A-4131-A5D7-A07CABB61A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4" name="Text Placeholder 12">
            <a:extLst>
              <a:ext uri="{FF2B5EF4-FFF2-40B4-BE49-F238E27FC236}">
                <a16:creationId xmlns:a16="http://schemas.microsoft.com/office/drawing/2014/main" id="{93B8F86A-5964-4181-8BED-4018C718426A}"/>
              </a:ext>
            </a:extLst>
          </p:cNvPr>
          <p:cNvSpPr>
            <a:spLocks noGrp="1"/>
          </p:cNvSpPr>
          <p:nvPr>
            <p:ph type="body" sz="quarter" idx="22" hasCustomPrompt="1"/>
          </p:nvPr>
        </p:nvSpPr>
        <p:spPr>
          <a:xfrm>
            <a:off x="374400" y="6375400"/>
            <a:ext cx="30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D18685C9-1F8E-FA42-90C9-F30258C7D857}"/>
              </a:ext>
            </a:extLst>
          </p:cNvPr>
          <p:cNvSpPr>
            <a:spLocks noGrp="1"/>
          </p:cNvSpPr>
          <p:nvPr>
            <p:ph type="ftr" sz="quarter" idx="28"/>
          </p:nvPr>
        </p:nvSpPr>
        <p:spPr>
          <a:xfrm>
            <a:off x="374400" y="6501600"/>
            <a:ext cx="3060000" cy="108000"/>
          </a:xfrm>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34764382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case study 2 - 3 columns 2">
    <p:spTree>
      <p:nvGrpSpPr>
        <p:cNvPr id="1" name=""/>
        <p:cNvGrpSpPr/>
        <p:nvPr/>
      </p:nvGrpSpPr>
      <p:grpSpPr>
        <a:xfrm>
          <a:off x="0" y="0"/>
          <a:ext cx="0" cy="0"/>
          <a:chOff x="0" y="0"/>
          <a:chExt cx="0" cy="0"/>
        </a:xfrm>
      </p:grpSpPr>
      <p:sp>
        <p:nvSpPr>
          <p:cNvPr id="31" name="Text Placeholder 11">
            <a:extLst>
              <a:ext uri="{FF2B5EF4-FFF2-40B4-BE49-F238E27FC236}">
                <a16:creationId xmlns:a16="http://schemas.microsoft.com/office/drawing/2014/main" id="{1F750A0F-72FA-4A81-8126-9D7FC4D70972}"/>
              </a:ext>
            </a:extLst>
          </p:cNvPr>
          <p:cNvSpPr>
            <a:spLocks noGrp="1"/>
          </p:cNvSpPr>
          <p:nvPr>
            <p:ph type="body" sz="quarter" idx="32"/>
          </p:nvPr>
        </p:nvSpPr>
        <p:spPr>
          <a:xfrm>
            <a:off x="8150400" y="2026800"/>
            <a:ext cx="4042800" cy="4832349"/>
          </a:xfrm>
          <a:solidFill>
            <a:srgbClr val="5A2882"/>
          </a:solidFill>
        </p:spPr>
        <p:txBody>
          <a:bodyPr lIns="144000" tIns="144000" rIns="144000" bIns="144000">
            <a:noAutofit/>
          </a:bodyPr>
          <a:lstStyle>
            <a:lvl1pPr>
              <a:spcBef>
                <a:spcPts val="0"/>
              </a:spcBef>
              <a:defRPr sz="1300">
                <a:solidFill>
                  <a:schemeClr val="bg1"/>
                </a:solidFill>
              </a:defRPr>
            </a:lvl1pPr>
            <a:lvl2pPr>
              <a:spcBef>
                <a:spcPts val="0"/>
              </a:spcBef>
              <a:defRPr sz="1300">
                <a:solidFill>
                  <a:schemeClr val="bg1"/>
                </a:solidFill>
              </a:defRPr>
            </a:lvl2pPr>
            <a:lvl3pPr>
              <a:spcBef>
                <a:spcPts val="0"/>
              </a:spcBef>
              <a:defRPr sz="1300">
                <a:solidFill>
                  <a:schemeClr val="bg1"/>
                </a:solidFill>
              </a:defRPr>
            </a:lvl3pPr>
            <a:lvl4pPr marL="450000" indent="0">
              <a:lnSpc>
                <a:spcPts val="1300"/>
              </a:lnSpc>
              <a:spcBef>
                <a:spcPts val="500"/>
              </a:spcBef>
              <a:buNone/>
              <a:defRPr sz="1000">
                <a:solidFill>
                  <a:schemeClr val="bg1"/>
                </a:solidFill>
              </a:defRPr>
            </a:lvl4pPr>
            <a:lvl5pPr marL="0" indent="0">
              <a:lnSpc>
                <a:spcPts val="1300"/>
              </a:lnSpc>
              <a:spcBef>
                <a:spcPts val="0"/>
              </a:spcBef>
              <a:buNone/>
              <a:defRPr sz="1000">
                <a:solidFill>
                  <a:schemeClr val="bg1"/>
                </a:solidFill>
              </a:defRPr>
            </a:lvl5pPr>
            <a:lvl6pPr>
              <a:lnSpc>
                <a:spcPts val="1300"/>
              </a:lnSpc>
              <a:spcBef>
                <a:spcPts val="0"/>
              </a:spcBef>
              <a:defRPr sz="1000">
                <a:solidFill>
                  <a:schemeClr val="bg1"/>
                </a:solidFill>
              </a:defRPr>
            </a:lvl6pPr>
            <a:lvl7pPr>
              <a:lnSpc>
                <a:spcPct val="100000"/>
              </a:lnSpc>
              <a:spcBef>
                <a:spcPts val="0"/>
              </a:spcBef>
              <a:defRPr sz="800">
                <a:solidFill>
                  <a:schemeClr val="bg1"/>
                </a:solidFill>
              </a:defRPr>
            </a:lvl7pPr>
            <a:lvl8pPr>
              <a:lnSpc>
                <a:spcPct val="100000"/>
              </a:lnSpc>
              <a:spcBef>
                <a:spcPts val="0"/>
              </a:spcBef>
              <a:defRPr sz="800">
                <a:solidFill>
                  <a:schemeClr val="bg1"/>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7" name="Text Placeholder 11">
            <a:extLst>
              <a:ext uri="{FF2B5EF4-FFF2-40B4-BE49-F238E27FC236}">
                <a16:creationId xmlns:a16="http://schemas.microsoft.com/office/drawing/2014/main" id="{155F67BD-6D48-4B1A-AAC4-7C369E74D670}"/>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11">
            <a:extLst>
              <a:ext uri="{FF2B5EF4-FFF2-40B4-BE49-F238E27FC236}">
                <a16:creationId xmlns:a16="http://schemas.microsoft.com/office/drawing/2014/main" id="{7865BC2B-88CD-49A0-B8CE-A0AA463584EB}"/>
              </a:ext>
            </a:extLst>
          </p:cNvPr>
          <p:cNvSpPr>
            <a:spLocks noGrp="1"/>
          </p:cNvSpPr>
          <p:nvPr>
            <p:ph type="body" sz="quarter" idx="18"/>
          </p:nvPr>
        </p:nvSpPr>
        <p:spPr>
          <a:xfrm>
            <a:off x="4262399" y="2026800"/>
            <a:ext cx="3672000"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9" name="Text Placeholder 11">
            <a:extLst>
              <a:ext uri="{FF2B5EF4-FFF2-40B4-BE49-F238E27FC236}">
                <a16:creationId xmlns:a16="http://schemas.microsoft.com/office/drawing/2014/main" id="{0DD51D22-0FC4-428A-90C3-B99D82597C4E}"/>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8" name="Title 1">
            <a:extLst>
              <a:ext uri="{FF2B5EF4-FFF2-40B4-BE49-F238E27FC236}">
                <a16:creationId xmlns:a16="http://schemas.microsoft.com/office/drawing/2014/main" id="{9C53A9D8-9765-4A25-BAD0-D302188F15D6}"/>
              </a:ext>
            </a:extLst>
          </p:cNvPr>
          <p:cNvSpPr>
            <a:spLocks noGrp="1"/>
          </p:cNvSpPr>
          <p:nvPr>
            <p:ph type="title" hasCustomPrompt="1"/>
          </p:nvPr>
        </p:nvSpPr>
        <p:spPr>
          <a:xfrm>
            <a:off x="374400" y="878241"/>
            <a:ext cx="7563818" cy="346249"/>
          </a:xfrm>
        </p:spPr>
        <p:txBody>
          <a:bodyPr/>
          <a:lstStyle>
            <a:lvl1pPr>
              <a:defRPr>
                <a:solidFill>
                  <a:srgbClr val="5A2882"/>
                </a:solidFill>
              </a:defRPr>
            </a:lvl1pPr>
          </a:lstStyle>
          <a:p>
            <a:r>
              <a:rPr lang="en-US" dirty="0"/>
              <a:t>Click to edit slide title</a:t>
            </a:r>
          </a:p>
        </p:txBody>
      </p:sp>
      <p:sp>
        <p:nvSpPr>
          <p:cNvPr id="12" name="Picture Placeholder 7">
            <a:extLst>
              <a:ext uri="{FF2B5EF4-FFF2-40B4-BE49-F238E27FC236}">
                <a16:creationId xmlns:a16="http://schemas.microsoft.com/office/drawing/2014/main" id="{48E48A35-0D12-42E7-87CA-0095FA4B7DB4}"/>
              </a:ext>
            </a:extLst>
          </p:cNvPr>
          <p:cNvSpPr>
            <a:spLocks noGrp="1"/>
          </p:cNvSpPr>
          <p:nvPr>
            <p:ph type="pic" sz="quarter" idx="20" hasCustomPrompt="1"/>
          </p:nvPr>
        </p:nvSpPr>
        <p:spPr>
          <a:xfrm>
            <a:off x="4260850" y="5129076"/>
            <a:ext cx="1557868"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3" name="Picture Placeholder 7">
            <a:extLst>
              <a:ext uri="{FF2B5EF4-FFF2-40B4-BE49-F238E27FC236}">
                <a16:creationId xmlns:a16="http://schemas.microsoft.com/office/drawing/2014/main" id="{DE6786D5-6B96-42BF-82A5-8BB69BEBBD36}"/>
              </a:ext>
            </a:extLst>
          </p:cNvPr>
          <p:cNvSpPr>
            <a:spLocks noGrp="1"/>
          </p:cNvSpPr>
          <p:nvPr>
            <p:ph type="pic" sz="quarter" idx="21" hasCustomPrompt="1"/>
          </p:nvPr>
        </p:nvSpPr>
        <p:spPr>
          <a:xfrm>
            <a:off x="6206400" y="5129076"/>
            <a:ext cx="1542512"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4" name="Text Placeholder 10">
            <a:extLst>
              <a:ext uri="{FF2B5EF4-FFF2-40B4-BE49-F238E27FC236}">
                <a16:creationId xmlns:a16="http://schemas.microsoft.com/office/drawing/2014/main" id="{051BE536-991A-4393-8C15-2E3FEAC9AF0D}"/>
              </a:ext>
            </a:extLst>
          </p:cNvPr>
          <p:cNvSpPr>
            <a:spLocks noGrp="1"/>
          </p:cNvSpPr>
          <p:nvPr>
            <p:ph type="body" sz="quarter" idx="27"/>
          </p:nvPr>
        </p:nvSpPr>
        <p:spPr>
          <a:xfrm>
            <a:off x="5984972" y="5130000"/>
            <a:ext cx="0" cy="972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6" name="Picture Placeholder 7">
            <a:extLst>
              <a:ext uri="{FF2B5EF4-FFF2-40B4-BE49-F238E27FC236}">
                <a16:creationId xmlns:a16="http://schemas.microsoft.com/office/drawing/2014/main" id="{4EB46C03-EF3A-4666-A4F0-A42B2B832559}"/>
              </a:ext>
            </a:extLst>
          </p:cNvPr>
          <p:cNvSpPr>
            <a:spLocks noGrp="1"/>
          </p:cNvSpPr>
          <p:nvPr>
            <p:ph type="pic" sz="quarter" idx="16" hasCustomPrompt="1"/>
          </p:nvPr>
        </p:nvSpPr>
        <p:spPr>
          <a:xfrm>
            <a:off x="8150400" y="1"/>
            <a:ext cx="4042800" cy="2032527"/>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Subtitle 2">
            <a:extLst>
              <a:ext uri="{FF2B5EF4-FFF2-40B4-BE49-F238E27FC236}">
                <a16:creationId xmlns:a16="http://schemas.microsoft.com/office/drawing/2014/main" id="{39F16D99-AF60-4718-A178-743CF7BE7B3D}"/>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50D8463C-43BA-41A0-9ECB-5DAF89BF1F37}"/>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17" name="Text Placeholder 12">
            <a:extLst>
              <a:ext uri="{FF2B5EF4-FFF2-40B4-BE49-F238E27FC236}">
                <a16:creationId xmlns:a16="http://schemas.microsoft.com/office/drawing/2014/main" id="{8C84676F-DC35-4DA7-8A33-E220B4F72A99}"/>
              </a:ext>
            </a:extLst>
          </p:cNvPr>
          <p:cNvSpPr>
            <a:spLocks noGrp="1"/>
          </p:cNvSpPr>
          <p:nvPr>
            <p:ph type="body" sz="quarter" idx="22" hasCustomPrompt="1"/>
          </p:nvPr>
        </p:nvSpPr>
        <p:spPr>
          <a:xfrm>
            <a:off x="374400" y="63756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966819BA-21A3-EE4D-8968-7A21B8299A0A}"/>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11443655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case study - text &amp; 2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C44807-A1E1-4458-8FA0-8E414875D331}"/>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ext Placeholder 14">
            <a:extLst>
              <a:ext uri="{FF2B5EF4-FFF2-40B4-BE49-F238E27FC236}">
                <a16:creationId xmlns:a16="http://schemas.microsoft.com/office/drawing/2014/main" id="{235365A4-0FCD-4F22-8E37-490379DA9C65}"/>
              </a:ext>
            </a:extLst>
          </p:cNvPr>
          <p:cNvSpPr>
            <a:spLocks noGrp="1"/>
          </p:cNvSpPr>
          <p:nvPr>
            <p:ph type="body" sz="quarter" idx="20"/>
          </p:nvPr>
        </p:nvSpPr>
        <p:spPr>
          <a:xfrm>
            <a:off x="374400" y="2613600"/>
            <a:ext cx="367061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9" name="Picture Placeholder 7">
            <a:extLst>
              <a:ext uri="{FF2B5EF4-FFF2-40B4-BE49-F238E27FC236}">
                <a16:creationId xmlns:a16="http://schemas.microsoft.com/office/drawing/2014/main" id="{A8FF2D10-EB26-4C43-B825-437F79FD261C}"/>
              </a:ext>
            </a:extLst>
          </p:cNvPr>
          <p:cNvSpPr>
            <a:spLocks noGrp="1"/>
          </p:cNvSpPr>
          <p:nvPr>
            <p:ph type="pic" sz="quarter" idx="16" hasCustomPrompt="1"/>
          </p:nvPr>
        </p:nvSpPr>
        <p:spPr>
          <a:xfrm>
            <a:off x="4260851" y="2613600"/>
            <a:ext cx="3671888"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Picture Placeholder 7">
            <a:extLst>
              <a:ext uri="{FF2B5EF4-FFF2-40B4-BE49-F238E27FC236}">
                <a16:creationId xmlns:a16="http://schemas.microsoft.com/office/drawing/2014/main" id="{FE593879-04E3-41F6-BDDB-67077E60C269}"/>
              </a:ext>
            </a:extLst>
          </p:cNvPr>
          <p:cNvSpPr>
            <a:spLocks noGrp="1"/>
          </p:cNvSpPr>
          <p:nvPr>
            <p:ph type="pic" sz="quarter" idx="21" hasCustomPrompt="1"/>
          </p:nvPr>
        </p:nvSpPr>
        <p:spPr>
          <a:xfrm>
            <a:off x="8149427" y="2613600"/>
            <a:ext cx="3671889"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1" name="Title 1">
            <a:extLst>
              <a:ext uri="{FF2B5EF4-FFF2-40B4-BE49-F238E27FC236}">
                <a16:creationId xmlns:a16="http://schemas.microsoft.com/office/drawing/2014/main" id="{BE26C546-00D3-4FD1-98A5-654F6FF1DCB8}"/>
              </a:ext>
            </a:extLst>
          </p:cNvPr>
          <p:cNvSpPr>
            <a:spLocks noGrp="1"/>
          </p:cNvSpPr>
          <p:nvPr>
            <p:ph type="title" hasCustomPrompt="1"/>
          </p:nvPr>
        </p:nvSpPr>
        <p:spPr>
          <a:xfrm>
            <a:off x="374400" y="878946"/>
            <a:ext cx="11449843" cy="641201"/>
          </a:xfrm>
        </p:spPr>
        <p:txBody>
          <a:bodyPr wrap="square" anchor="t" anchorCtr="0">
            <a:spAutoFit/>
          </a:bodyPr>
          <a:lstStyle>
            <a:lvl1pPr>
              <a:lnSpc>
                <a:spcPct val="70000"/>
              </a:lnSpc>
              <a:defRPr sz="6000" b="0" cap="all" baseline="0">
                <a:solidFill>
                  <a:srgbClr val="5A2882"/>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EC471BC6-9A2B-4A04-BB79-7F350754A19F}"/>
              </a:ext>
            </a:extLst>
          </p:cNvPr>
          <p:cNvSpPr>
            <a:spLocks noGrp="1"/>
          </p:cNvSpPr>
          <p:nvPr>
            <p:ph type="subTitle" idx="1" hasCustomPrompt="1"/>
          </p:nvPr>
        </p:nvSpPr>
        <p:spPr>
          <a:xfrm>
            <a:off x="374400" y="442571"/>
            <a:ext cx="11447782"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4" name="Text Placeholder 12">
            <a:extLst>
              <a:ext uri="{FF2B5EF4-FFF2-40B4-BE49-F238E27FC236}">
                <a16:creationId xmlns:a16="http://schemas.microsoft.com/office/drawing/2014/main" id="{9588501A-FF5A-4496-8B2D-5F3C84C4ECB6}"/>
              </a:ext>
            </a:extLst>
          </p:cNvPr>
          <p:cNvSpPr>
            <a:spLocks noGrp="1"/>
          </p:cNvSpPr>
          <p:nvPr>
            <p:ph type="body" sz="quarter" idx="22"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E55179FA-A067-5D41-BEF0-AF35677772DE}"/>
              </a:ext>
            </a:extLst>
          </p:cNvPr>
          <p:cNvSpPr>
            <a:spLocks noGrp="1"/>
          </p:cNvSpPr>
          <p:nvPr>
            <p:ph type="ftr" sz="quarter" idx="23"/>
          </p:nvPr>
        </p:nvSpPr>
        <p:spPr/>
        <p:txBody>
          <a:bodyPr/>
          <a:lstStyle/>
          <a:p>
            <a:r>
              <a:rPr lang="en-US"/>
              <a:t>Footer goes here</a:t>
            </a:r>
            <a:endParaRPr lang="en-US" dirty="0"/>
          </a:p>
        </p:txBody>
      </p:sp>
    </p:spTree>
    <p:extLst>
      <p:ext uri="{BB962C8B-B14F-4D97-AF65-F5344CB8AC3E}">
        <p14:creationId xmlns:p14="http://schemas.microsoft.com/office/powerpoint/2010/main" val="2490703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imag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45BC3EF-0090-4E1A-B434-3AD1686AB77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4962" t="32067"/>
          <a:stretch/>
        </p:blipFill>
        <p:spPr>
          <a:xfrm>
            <a:off x="6701742" y="2199190"/>
            <a:ext cx="5491052" cy="4658810"/>
          </a:xfrm>
          <a:prstGeom prst="rect">
            <a:avLst/>
          </a:prstGeom>
        </p:spPr>
      </p:pic>
      <p:sp>
        <p:nvSpPr>
          <p:cNvPr id="8" name="Title 1">
            <a:extLst>
              <a:ext uri="{FF2B5EF4-FFF2-40B4-BE49-F238E27FC236}">
                <a16:creationId xmlns:a16="http://schemas.microsoft.com/office/drawing/2014/main" id="{80A11637-1443-4AA4-AF9A-94374620E9F8}"/>
              </a:ext>
            </a:extLst>
          </p:cNvPr>
          <p:cNvSpPr>
            <a:spLocks noGrp="1"/>
          </p:cNvSpPr>
          <p:nvPr>
            <p:ph type="ctrTitle" hasCustomPrompt="1"/>
          </p:nvPr>
        </p:nvSpPr>
        <p:spPr>
          <a:xfrm>
            <a:off x="374400" y="2307600"/>
            <a:ext cx="4637404" cy="1575658"/>
          </a:xfrm>
        </p:spPr>
        <p:txBody>
          <a:bodyPr wrap="square" tIns="28800" anchor="b">
            <a:spAutoFit/>
          </a:bodyPr>
          <a:lstStyle>
            <a:lvl1pPr algn="l">
              <a:lnSpc>
                <a:spcPct val="67000"/>
              </a:lnSpc>
              <a:defRPr sz="7500" b="0" cap="all" spc="-200" baseline="0">
                <a:solidFill>
                  <a:schemeClr val="accent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9" name="Subtitle 2">
            <a:extLst>
              <a:ext uri="{FF2B5EF4-FFF2-40B4-BE49-F238E27FC236}">
                <a16:creationId xmlns:a16="http://schemas.microsoft.com/office/drawing/2014/main" id="{35C6CF60-6878-44A1-B948-DDB81A7AC678}"/>
              </a:ext>
            </a:extLst>
          </p:cNvPr>
          <p:cNvSpPr>
            <a:spLocks noGrp="1"/>
          </p:cNvSpPr>
          <p:nvPr>
            <p:ph type="subTitle" idx="1" hasCustomPrompt="1"/>
          </p:nvPr>
        </p:nvSpPr>
        <p:spPr>
          <a:xfrm>
            <a:off x="374400" y="3853919"/>
            <a:ext cx="4637404" cy="256480"/>
          </a:xfrm>
        </p:spPr>
        <p:txBody>
          <a:bodyPr wrap="square">
            <a:spAutoFit/>
          </a:bodyPr>
          <a:lstStyle>
            <a:lvl1pPr marL="0" indent="0" algn="l">
              <a:lnSpc>
                <a:spcPct val="90000"/>
              </a:lnSpc>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12" name="Graphic 11">
            <a:extLst>
              <a:ext uri="{FF2B5EF4-FFF2-40B4-BE49-F238E27FC236}">
                <a16:creationId xmlns:a16="http://schemas.microsoft.com/office/drawing/2014/main" id="{79B76C50-9FB4-0243-B88F-EBEC62DB343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94038" y="358775"/>
            <a:ext cx="1428075" cy="730799"/>
          </a:xfrm>
          <a:prstGeom prst="rect">
            <a:avLst/>
          </a:prstGeom>
        </p:spPr>
      </p:pic>
      <p:sp>
        <p:nvSpPr>
          <p:cNvPr id="10" name="Date Placeholder 3">
            <a:extLst>
              <a:ext uri="{FF2B5EF4-FFF2-40B4-BE49-F238E27FC236}">
                <a16:creationId xmlns:a16="http://schemas.microsoft.com/office/drawing/2014/main" id="{DDC8CEEE-7173-4E11-B484-B9878F93C982}"/>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bg1"/>
                </a:solidFill>
              </a:defRPr>
            </a:lvl1pPr>
          </a:lstStyle>
          <a:p>
            <a:endParaRPr lang="en-US" dirty="0"/>
          </a:p>
        </p:txBody>
      </p:sp>
      <p:sp>
        <p:nvSpPr>
          <p:cNvPr id="2" name="Footer Placeholder 1">
            <a:extLst>
              <a:ext uri="{FF2B5EF4-FFF2-40B4-BE49-F238E27FC236}">
                <a16:creationId xmlns:a16="http://schemas.microsoft.com/office/drawing/2014/main" id="{C96C440B-25BE-8B4A-A0F7-6B9C13C50A94}"/>
              </a:ext>
            </a:extLst>
          </p:cNvPr>
          <p:cNvSpPr>
            <a:spLocks noGrp="1"/>
          </p:cNvSpPr>
          <p:nvPr>
            <p:ph type="ftr" sz="quarter" idx="10"/>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528152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imag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21A5E058-204D-492B-80D7-6201F5ECE048}"/>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30042" r="58235"/>
          <a:stretch/>
        </p:blipFill>
        <p:spPr>
          <a:xfrm>
            <a:off x="794" y="2060294"/>
            <a:ext cx="5092067" cy="4797706"/>
          </a:xfrm>
          <a:prstGeom prst="rect">
            <a:avLst/>
          </a:prstGeom>
        </p:spPr>
      </p:pic>
      <p:sp>
        <p:nvSpPr>
          <p:cNvPr id="11" name="Title 1">
            <a:extLst>
              <a:ext uri="{FF2B5EF4-FFF2-40B4-BE49-F238E27FC236}">
                <a16:creationId xmlns:a16="http://schemas.microsoft.com/office/drawing/2014/main" id="{CF36ADCA-BFB2-4762-ACE3-12AC12E95622}"/>
              </a:ext>
            </a:extLst>
          </p:cNvPr>
          <p:cNvSpPr>
            <a:spLocks noGrp="1"/>
          </p:cNvSpPr>
          <p:nvPr>
            <p:ph type="ctrTitle" hasCustomPrompt="1"/>
          </p:nvPr>
        </p:nvSpPr>
        <p:spPr>
          <a:xfrm>
            <a:off x="374400" y="874800"/>
            <a:ext cx="4637404" cy="1575658"/>
          </a:xfrm>
        </p:spPr>
        <p:txBody>
          <a:bodyPr wrap="square" tIns="28800" anchor="b">
            <a:spAutoFit/>
          </a:bodyPr>
          <a:lstStyle>
            <a:lvl1pPr algn="l">
              <a:lnSpc>
                <a:spcPct val="67000"/>
              </a:lnSpc>
              <a:defRPr sz="7500" b="0" cap="all" spc="-200" baseline="0">
                <a:solidFill>
                  <a:schemeClr val="accent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12" name="Subtitle 2">
            <a:extLst>
              <a:ext uri="{FF2B5EF4-FFF2-40B4-BE49-F238E27FC236}">
                <a16:creationId xmlns:a16="http://schemas.microsoft.com/office/drawing/2014/main" id="{2C82F794-9E79-4D9E-B1DE-F4612207635D}"/>
              </a:ext>
            </a:extLst>
          </p:cNvPr>
          <p:cNvSpPr>
            <a:spLocks noGrp="1"/>
          </p:cNvSpPr>
          <p:nvPr>
            <p:ph type="subTitle" idx="1" hasCustomPrompt="1"/>
          </p:nvPr>
        </p:nvSpPr>
        <p:spPr>
          <a:xfrm>
            <a:off x="374400" y="2417319"/>
            <a:ext cx="4637404" cy="256480"/>
          </a:xfrm>
        </p:spPr>
        <p:txBody>
          <a:bodyPr wrap="square">
            <a:spAutoFit/>
          </a:bodyPr>
          <a:lstStyle>
            <a:lvl1pPr marL="0" indent="0" algn="l">
              <a:lnSpc>
                <a:spcPct val="90000"/>
              </a:lnSpc>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8" name="Graphic 7">
            <a:extLst>
              <a:ext uri="{FF2B5EF4-FFF2-40B4-BE49-F238E27FC236}">
                <a16:creationId xmlns:a16="http://schemas.microsoft.com/office/drawing/2014/main" id="{28338671-1E89-F94A-9283-7F0A4D22C10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94038" y="358775"/>
            <a:ext cx="1428075" cy="730799"/>
          </a:xfrm>
          <a:prstGeom prst="rect">
            <a:avLst/>
          </a:prstGeom>
        </p:spPr>
      </p:pic>
      <p:sp>
        <p:nvSpPr>
          <p:cNvPr id="9" name="Date Placeholder 3">
            <a:extLst>
              <a:ext uri="{FF2B5EF4-FFF2-40B4-BE49-F238E27FC236}">
                <a16:creationId xmlns:a16="http://schemas.microsoft.com/office/drawing/2014/main" id="{5B50570B-1211-409B-8FF9-50BE976A62D3}"/>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bg1"/>
                </a:solidFill>
              </a:defRPr>
            </a:lvl1pPr>
          </a:lstStyle>
          <a:p>
            <a:endParaRPr lang="en-US" dirty="0"/>
          </a:p>
        </p:txBody>
      </p:sp>
      <p:sp>
        <p:nvSpPr>
          <p:cNvPr id="2" name="Footer Placeholder 1">
            <a:extLst>
              <a:ext uri="{FF2B5EF4-FFF2-40B4-BE49-F238E27FC236}">
                <a16:creationId xmlns:a16="http://schemas.microsoft.com/office/drawing/2014/main" id="{C753D463-EC2E-764B-9123-B4EFE3FD26C1}"/>
              </a:ext>
            </a:extLst>
          </p:cNvPr>
          <p:cNvSpPr>
            <a:spLocks noGrp="1"/>
          </p:cNvSpPr>
          <p:nvPr>
            <p:ph type="ftr" sz="quarter" idx="10"/>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1912157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imag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322B578-1DA7-4959-8906-332DC42C13C3}"/>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4487" t="30886"/>
          <a:stretch/>
        </p:blipFill>
        <p:spPr>
          <a:xfrm>
            <a:off x="6643868" y="2118166"/>
            <a:ext cx="5548926" cy="4739833"/>
          </a:xfrm>
          <a:prstGeom prst="rect">
            <a:avLst/>
          </a:prstGeom>
        </p:spPr>
      </p:pic>
      <p:sp>
        <p:nvSpPr>
          <p:cNvPr id="12" name="Title 1">
            <a:extLst>
              <a:ext uri="{FF2B5EF4-FFF2-40B4-BE49-F238E27FC236}">
                <a16:creationId xmlns:a16="http://schemas.microsoft.com/office/drawing/2014/main" id="{1FE3E2B1-D19E-4F08-866F-E8943C22D301}"/>
              </a:ext>
            </a:extLst>
          </p:cNvPr>
          <p:cNvSpPr>
            <a:spLocks noGrp="1"/>
          </p:cNvSpPr>
          <p:nvPr>
            <p:ph type="ctrTitle" hasCustomPrompt="1"/>
          </p:nvPr>
        </p:nvSpPr>
        <p:spPr>
          <a:xfrm>
            <a:off x="374400" y="874800"/>
            <a:ext cx="4637404" cy="1575658"/>
          </a:xfrm>
        </p:spPr>
        <p:txBody>
          <a:bodyPr wrap="square" tIns="28800" anchor="b">
            <a:spAutoFit/>
          </a:bodyPr>
          <a:lstStyle>
            <a:lvl1pPr algn="l">
              <a:lnSpc>
                <a:spcPct val="67000"/>
              </a:lnSpc>
              <a:defRPr sz="7500" b="0" cap="all" spc="-200" baseline="0">
                <a:solidFill>
                  <a:schemeClr val="accent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13" name="Subtitle 2">
            <a:extLst>
              <a:ext uri="{FF2B5EF4-FFF2-40B4-BE49-F238E27FC236}">
                <a16:creationId xmlns:a16="http://schemas.microsoft.com/office/drawing/2014/main" id="{D38BEE0B-CF38-4260-9410-F4192075918E}"/>
              </a:ext>
            </a:extLst>
          </p:cNvPr>
          <p:cNvSpPr>
            <a:spLocks noGrp="1"/>
          </p:cNvSpPr>
          <p:nvPr>
            <p:ph type="subTitle" idx="1" hasCustomPrompt="1"/>
          </p:nvPr>
        </p:nvSpPr>
        <p:spPr>
          <a:xfrm>
            <a:off x="374400" y="2419200"/>
            <a:ext cx="4637404" cy="256480"/>
          </a:xfrm>
        </p:spPr>
        <p:txBody>
          <a:bodyPr wrap="square">
            <a:spAutoFit/>
          </a:bodyPr>
          <a:lstStyle>
            <a:lvl1pPr marL="0" indent="0" algn="l">
              <a:lnSpc>
                <a:spcPct val="90000"/>
              </a:lnSpc>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9" name="Graphic 8">
            <a:extLst>
              <a:ext uri="{FF2B5EF4-FFF2-40B4-BE49-F238E27FC236}">
                <a16:creationId xmlns:a16="http://schemas.microsoft.com/office/drawing/2014/main" id="{31D18ADD-C022-8E47-BC87-96B7314E51E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94038" y="358775"/>
            <a:ext cx="1428075" cy="730799"/>
          </a:xfrm>
          <a:prstGeom prst="rect">
            <a:avLst/>
          </a:prstGeom>
        </p:spPr>
      </p:pic>
      <p:sp>
        <p:nvSpPr>
          <p:cNvPr id="8" name="Date Placeholder 3">
            <a:extLst>
              <a:ext uri="{FF2B5EF4-FFF2-40B4-BE49-F238E27FC236}">
                <a16:creationId xmlns:a16="http://schemas.microsoft.com/office/drawing/2014/main" id="{B070DFC7-7D13-48B7-B80A-77BDCF868A18}"/>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bg1"/>
                </a:solidFill>
              </a:defRPr>
            </a:lvl1pPr>
          </a:lstStyle>
          <a:p>
            <a:endParaRPr lang="en-US" dirty="0"/>
          </a:p>
        </p:txBody>
      </p:sp>
      <p:sp>
        <p:nvSpPr>
          <p:cNvPr id="2" name="Footer Placeholder 1">
            <a:extLst>
              <a:ext uri="{FF2B5EF4-FFF2-40B4-BE49-F238E27FC236}">
                <a16:creationId xmlns:a16="http://schemas.microsoft.com/office/drawing/2014/main" id="{5CDD31F5-FFC6-EE4B-823E-FAE5993F3860}"/>
              </a:ext>
            </a:extLst>
          </p:cNvPr>
          <p:cNvSpPr>
            <a:spLocks noGrp="1"/>
          </p:cNvSpPr>
          <p:nvPr>
            <p:ph type="ftr" sz="quarter" idx="10"/>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639356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imag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548444E6-13F8-48BB-B14B-4432FAD9DCE2}"/>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30549" r="58139"/>
          <a:stretch/>
        </p:blipFill>
        <p:spPr>
          <a:xfrm>
            <a:off x="794" y="2095018"/>
            <a:ext cx="5103641" cy="4762982"/>
          </a:xfrm>
          <a:prstGeom prst="rect">
            <a:avLst/>
          </a:prstGeom>
        </p:spPr>
      </p:pic>
      <p:sp>
        <p:nvSpPr>
          <p:cNvPr id="8" name="Title 1">
            <a:extLst>
              <a:ext uri="{FF2B5EF4-FFF2-40B4-BE49-F238E27FC236}">
                <a16:creationId xmlns:a16="http://schemas.microsoft.com/office/drawing/2014/main" id="{D6B681C2-7065-40B0-8040-6D7BFEBFAB03}"/>
              </a:ext>
            </a:extLst>
          </p:cNvPr>
          <p:cNvSpPr>
            <a:spLocks noGrp="1"/>
          </p:cNvSpPr>
          <p:nvPr>
            <p:ph type="ctrTitle" hasCustomPrompt="1"/>
          </p:nvPr>
        </p:nvSpPr>
        <p:spPr>
          <a:xfrm>
            <a:off x="374400" y="874800"/>
            <a:ext cx="4637404" cy="1575658"/>
          </a:xfrm>
        </p:spPr>
        <p:txBody>
          <a:bodyPr wrap="square" tIns="28800" anchor="b">
            <a:spAutoFit/>
          </a:bodyPr>
          <a:lstStyle>
            <a:lvl1pPr algn="l">
              <a:lnSpc>
                <a:spcPct val="67000"/>
              </a:lnSpc>
              <a:defRPr sz="7500" b="0" cap="all" spc="-200" baseline="0">
                <a:solidFill>
                  <a:schemeClr val="accent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9" name="Subtitle 2">
            <a:extLst>
              <a:ext uri="{FF2B5EF4-FFF2-40B4-BE49-F238E27FC236}">
                <a16:creationId xmlns:a16="http://schemas.microsoft.com/office/drawing/2014/main" id="{F909581E-6632-4837-B7CC-4B27E2486322}"/>
              </a:ext>
            </a:extLst>
          </p:cNvPr>
          <p:cNvSpPr>
            <a:spLocks noGrp="1"/>
          </p:cNvSpPr>
          <p:nvPr>
            <p:ph type="subTitle" idx="1" hasCustomPrompt="1"/>
          </p:nvPr>
        </p:nvSpPr>
        <p:spPr>
          <a:xfrm>
            <a:off x="374400" y="2419200"/>
            <a:ext cx="4637404" cy="256480"/>
          </a:xfrm>
        </p:spPr>
        <p:txBody>
          <a:bodyPr wrap="square">
            <a:spAutoFit/>
          </a:bodyPr>
          <a:lstStyle>
            <a:lvl1pPr marL="0" indent="0" algn="l">
              <a:lnSpc>
                <a:spcPct val="90000"/>
              </a:lnSpc>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11" name="Graphic 10">
            <a:extLst>
              <a:ext uri="{FF2B5EF4-FFF2-40B4-BE49-F238E27FC236}">
                <a16:creationId xmlns:a16="http://schemas.microsoft.com/office/drawing/2014/main" id="{FEE81333-C96E-C442-B5A3-AD40041EC7E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94038" y="358775"/>
            <a:ext cx="1428075" cy="730799"/>
          </a:xfrm>
          <a:prstGeom prst="rect">
            <a:avLst/>
          </a:prstGeom>
        </p:spPr>
      </p:pic>
      <p:sp>
        <p:nvSpPr>
          <p:cNvPr id="10" name="Date Placeholder 3">
            <a:extLst>
              <a:ext uri="{FF2B5EF4-FFF2-40B4-BE49-F238E27FC236}">
                <a16:creationId xmlns:a16="http://schemas.microsoft.com/office/drawing/2014/main" id="{6EE8AD52-CC6D-4461-A514-3FE9F4AE41CF}"/>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tx2"/>
                </a:solidFill>
              </a:defRPr>
            </a:lvl1pPr>
          </a:lstStyle>
          <a:p>
            <a:endParaRPr lang="en-US" dirty="0"/>
          </a:p>
        </p:txBody>
      </p:sp>
      <p:sp>
        <p:nvSpPr>
          <p:cNvPr id="2" name="Footer Placeholder 1">
            <a:extLst>
              <a:ext uri="{FF2B5EF4-FFF2-40B4-BE49-F238E27FC236}">
                <a16:creationId xmlns:a16="http://schemas.microsoft.com/office/drawing/2014/main" id="{AF96CFDC-A1F7-6645-96DB-BE2188C1B853}"/>
              </a:ext>
            </a:extLst>
          </p:cNvPr>
          <p:cNvSpPr>
            <a:spLocks noGrp="1"/>
          </p:cNvSpPr>
          <p:nvPr>
            <p:ph type="ftr" sz="quarter" idx="10"/>
          </p:nvPr>
        </p:nvSpPr>
        <p:spPr/>
        <p:txBody>
          <a:bodyPr/>
          <a:lstStyle/>
          <a:p>
            <a:r>
              <a:rPr lang="en-US"/>
              <a:t>Footer goes here</a:t>
            </a:r>
            <a:endParaRPr lang="en-US" dirty="0"/>
          </a:p>
        </p:txBody>
      </p:sp>
    </p:spTree>
    <p:extLst>
      <p:ext uri="{BB962C8B-B14F-4D97-AF65-F5344CB8AC3E}">
        <p14:creationId xmlns:p14="http://schemas.microsoft.com/office/powerpoint/2010/main" val="3156933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imag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D190546-4C94-4606-A94D-A01C573FD27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31055" r="58899"/>
          <a:stretch/>
        </p:blipFill>
        <p:spPr>
          <a:xfrm>
            <a:off x="794" y="2129742"/>
            <a:ext cx="5011010" cy="4728258"/>
          </a:xfrm>
          <a:prstGeom prst="rect">
            <a:avLst/>
          </a:prstGeom>
        </p:spPr>
      </p:pic>
      <p:sp>
        <p:nvSpPr>
          <p:cNvPr id="8" name="Title 1">
            <a:extLst>
              <a:ext uri="{FF2B5EF4-FFF2-40B4-BE49-F238E27FC236}">
                <a16:creationId xmlns:a16="http://schemas.microsoft.com/office/drawing/2014/main" id="{8E0E213F-050C-48F3-B53F-C2C11578BA2A}"/>
              </a:ext>
            </a:extLst>
          </p:cNvPr>
          <p:cNvSpPr>
            <a:spLocks noGrp="1"/>
          </p:cNvSpPr>
          <p:nvPr>
            <p:ph type="ctrTitle" hasCustomPrompt="1"/>
          </p:nvPr>
        </p:nvSpPr>
        <p:spPr>
          <a:xfrm>
            <a:off x="374400" y="874800"/>
            <a:ext cx="4637404" cy="1575658"/>
          </a:xfrm>
        </p:spPr>
        <p:txBody>
          <a:bodyPr wrap="square" tIns="28800" anchor="b">
            <a:spAutoFit/>
          </a:bodyPr>
          <a:lstStyle>
            <a:lvl1pPr algn="l">
              <a:lnSpc>
                <a:spcPct val="67000"/>
              </a:lnSpc>
              <a:defRPr sz="7500" b="0" cap="all" spc="-200" baseline="0">
                <a:solidFill>
                  <a:schemeClr val="accent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9" name="Subtitle 2">
            <a:extLst>
              <a:ext uri="{FF2B5EF4-FFF2-40B4-BE49-F238E27FC236}">
                <a16:creationId xmlns:a16="http://schemas.microsoft.com/office/drawing/2014/main" id="{31B51152-C7A0-447D-B93A-E463DEF9D6DF}"/>
              </a:ext>
            </a:extLst>
          </p:cNvPr>
          <p:cNvSpPr>
            <a:spLocks noGrp="1"/>
          </p:cNvSpPr>
          <p:nvPr>
            <p:ph type="subTitle" idx="1" hasCustomPrompt="1"/>
          </p:nvPr>
        </p:nvSpPr>
        <p:spPr>
          <a:xfrm>
            <a:off x="374400" y="2417448"/>
            <a:ext cx="4637404" cy="256480"/>
          </a:xfrm>
        </p:spPr>
        <p:txBody>
          <a:bodyPr wrap="square">
            <a:spAutoFit/>
          </a:bodyPr>
          <a:lstStyle>
            <a:lvl1pPr marL="0" indent="0" algn="l">
              <a:lnSpc>
                <a:spcPct val="90000"/>
              </a:lnSpc>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11" name="Graphic 10">
            <a:extLst>
              <a:ext uri="{FF2B5EF4-FFF2-40B4-BE49-F238E27FC236}">
                <a16:creationId xmlns:a16="http://schemas.microsoft.com/office/drawing/2014/main" id="{4EA0DB2E-D45D-2C4F-BB98-4B5BDB0F33D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94038" y="358775"/>
            <a:ext cx="1428075" cy="730799"/>
          </a:xfrm>
          <a:prstGeom prst="rect">
            <a:avLst/>
          </a:prstGeom>
        </p:spPr>
      </p:pic>
      <p:sp>
        <p:nvSpPr>
          <p:cNvPr id="10" name="Date Placeholder 3">
            <a:extLst>
              <a:ext uri="{FF2B5EF4-FFF2-40B4-BE49-F238E27FC236}">
                <a16:creationId xmlns:a16="http://schemas.microsoft.com/office/drawing/2014/main" id="{0E1AE2C6-E798-4B8D-8F58-B5C155218932}"/>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tx2"/>
                </a:solidFill>
              </a:defRPr>
            </a:lvl1pPr>
          </a:lstStyle>
          <a:p>
            <a:endParaRPr lang="en-US" dirty="0"/>
          </a:p>
        </p:txBody>
      </p:sp>
      <p:sp>
        <p:nvSpPr>
          <p:cNvPr id="2" name="Footer Placeholder 1">
            <a:extLst>
              <a:ext uri="{FF2B5EF4-FFF2-40B4-BE49-F238E27FC236}">
                <a16:creationId xmlns:a16="http://schemas.microsoft.com/office/drawing/2014/main" id="{3CA7684A-B293-034E-9AFC-B46B86A6477F}"/>
              </a:ext>
            </a:extLst>
          </p:cNvPr>
          <p:cNvSpPr>
            <a:spLocks noGrp="1"/>
          </p:cNvSpPr>
          <p:nvPr>
            <p:ph type="ftr" sz="quarter" idx="10"/>
          </p:nvPr>
        </p:nvSpPr>
        <p:spPr/>
        <p:txBody>
          <a:bodyPr/>
          <a:lstStyle/>
          <a:p>
            <a:r>
              <a:rPr lang="en-US"/>
              <a:t>Footer goes here</a:t>
            </a:r>
            <a:endParaRPr lang="en-US" dirty="0"/>
          </a:p>
        </p:txBody>
      </p:sp>
    </p:spTree>
    <p:extLst>
      <p:ext uri="{BB962C8B-B14F-4D97-AF65-F5344CB8AC3E}">
        <p14:creationId xmlns:p14="http://schemas.microsoft.com/office/powerpoint/2010/main" val="998285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whi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2FA0B9-7114-4F5A-AE9A-6A3AD3E618B8}"/>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Subtitle 2">
            <a:extLst>
              <a:ext uri="{FF2B5EF4-FFF2-40B4-BE49-F238E27FC236}">
                <a16:creationId xmlns:a16="http://schemas.microsoft.com/office/drawing/2014/main" id="{7D1E9F32-3426-4EAC-B71F-D59B55912C63}"/>
              </a:ext>
            </a:extLst>
          </p:cNvPr>
          <p:cNvSpPr>
            <a:spLocks noGrp="1"/>
          </p:cNvSpPr>
          <p:nvPr>
            <p:ph type="subTitle" idx="1" hasCustomPrompt="1"/>
          </p:nvPr>
        </p:nvSpPr>
        <p:spPr>
          <a:xfrm>
            <a:off x="374400" y="367143"/>
            <a:ext cx="11452542" cy="184666"/>
          </a:xfrm>
        </p:spPr>
        <p:txBody>
          <a:bodyPr wrap="square" tIns="0" bIns="0">
            <a:spAutoFit/>
          </a:bodyPr>
          <a:lstStyle>
            <a:lvl1pPr marL="0" indent="0" algn="ctr">
              <a:lnSpc>
                <a:spcPct val="100000"/>
              </a:lnSpc>
              <a:buNone/>
              <a:defRPr sz="1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header</a:t>
            </a:r>
          </a:p>
        </p:txBody>
      </p:sp>
      <p:sp>
        <p:nvSpPr>
          <p:cNvPr id="12" name="Text Placeholder 6">
            <a:extLst>
              <a:ext uri="{FF2B5EF4-FFF2-40B4-BE49-F238E27FC236}">
                <a16:creationId xmlns:a16="http://schemas.microsoft.com/office/drawing/2014/main" id="{94CE44AD-986E-40EF-8357-B7B3A8294E23}"/>
              </a:ext>
            </a:extLst>
          </p:cNvPr>
          <p:cNvSpPr>
            <a:spLocks noGrp="1"/>
          </p:cNvSpPr>
          <p:nvPr>
            <p:ph type="body" sz="quarter" idx="25" hasCustomPrompt="1"/>
          </p:nvPr>
        </p:nvSpPr>
        <p:spPr>
          <a:xfrm>
            <a:off x="2318400" y="2758775"/>
            <a:ext cx="7559025" cy="1873846"/>
          </a:xfrm>
        </p:spPr>
        <p:txBody>
          <a:bodyPr anchor="ctr"/>
          <a:lstStyle>
            <a:lvl1pPr algn="ctr">
              <a:lnSpc>
                <a:spcPct val="67000"/>
              </a:lnSpc>
              <a:defRPr sz="7500" b="0" cap="all" baseline="0">
                <a:solidFill>
                  <a:schemeClr val="accent1"/>
                </a:solidFill>
                <a:latin typeface="Energy Display" panose="020B0508050000020004" pitchFamily="34" charset="0"/>
                <a:cs typeface="Energy Display" panose="020B0508050000020004" pitchFamily="34" charset="0"/>
              </a:defRPr>
            </a:lvl1pPr>
            <a:lvl2pPr algn="ctr">
              <a:defRPr sz="1800" b="1">
                <a:solidFill>
                  <a:schemeClr val="tx2"/>
                </a:solidFill>
              </a:defRPr>
            </a:lvl2pPr>
            <a:lvl3pPr marL="0" indent="0" algn="ctr">
              <a:buNone/>
              <a:defRPr sz="1800" b="1">
                <a:solidFill>
                  <a:schemeClr val="tx2"/>
                </a:solidFill>
              </a:defRPr>
            </a:lvl3pPr>
            <a:lvl4pPr marL="0" indent="0" algn="ctr">
              <a:buNone/>
              <a:defRPr sz="1800" b="1">
                <a:solidFill>
                  <a:schemeClr val="tx2"/>
                </a:solidFill>
              </a:defRPr>
            </a:lvl4pPr>
            <a:lvl5pPr marL="0" indent="0" algn="ctr">
              <a:buNone/>
              <a:defRPr sz="1800" b="1">
                <a:solidFill>
                  <a:schemeClr val="tx2"/>
                </a:solidFill>
              </a:defRPr>
            </a:lvl5pPr>
            <a:lvl6pPr marL="0" indent="0" algn="ctr">
              <a:buFont typeface="Arial" panose="020B0604020202020204" pitchFamily="34" charset="0"/>
              <a:buNone/>
              <a:defRPr sz="1800" b="1">
                <a:solidFill>
                  <a:schemeClr val="tx2"/>
                </a:solidFill>
              </a:defRPr>
            </a:lvl6pPr>
            <a:lvl7pPr marL="0" indent="0" algn="ctr">
              <a:buFont typeface="Arial" panose="020B0604020202020204" pitchFamily="34" charset="0"/>
              <a:buNone/>
              <a:defRPr sz="1800" b="1">
                <a:solidFill>
                  <a:schemeClr val="tx2"/>
                </a:solidFill>
              </a:defRPr>
            </a:lvl7pPr>
            <a:lvl8pPr marL="0" indent="0" algn="ctr">
              <a:buNone/>
              <a:defRPr sz="1800" b="1">
                <a:solidFill>
                  <a:schemeClr val="tx2"/>
                </a:solidFill>
              </a:defRPr>
            </a:lvl8pPr>
            <a:lvl9pPr marL="0" indent="0" algn="ctr">
              <a:buNone/>
              <a:defRPr sz="1800" b="1">
                <a:solidFill>
                  <a:schemeClr val="tx2"/>
                </a:solidFill>
              </a:defRPr>
            </a:lvl9pPr>
          </a:lstStyle>
          <a:p>
            <a:pPr lvl="0"/>
            <a:r>
              <a:rPr lang="en-US" dirty="0"/>
              <a:t>Click to insert divider title</a:t>
            </a:r>
          </a:p>
          <a:p>
            <a:pPr lvl="1"/>
            <a:r>
              <a:rPr lang="en-US" dirty="0"/>
              <a:t>Second level</a:t>
            </a:r>
          </a:p>
        </p:txBody>
      </p:sp>
      <p:sp>
        <p:nvSpPr>
          <p:cNvPr id="2" name="Footer Placeholder 1">
            <a:extLst>
              <a:ext uri="{FF2B5EF4-FFF2-40B4-BE49-F238E27FC236}">
                <a16:creationId xmlns:a16="http://schemas.microsoft.com/office/drawing/2014/main" id="{02AAF4AB-CBC9-EE46-8687-D0B0874EFA5F}"/>
              </a:ext>
            </a:extLst>
          </p:cNvPr>
          <p:cNvSpPr>
            <a:spLocks noGrp="1"/>
          </p:cNvSpPr>
          <p:nvPr>
            <p:ph type="ftr" sz="quarter" idx="26"/>
          </p:nvPr>
        </p:nvSpPr>
        <p:spPr/>
        <p:txBody>
          <a:bodyPr/>
          <a:lstStyle/>
          <a:p>
            <a:r>
              <a:rPr lang="en-US"/>
              <a:t>Footer goes here</a:t>
            </a:r>
            <a:endParaRPr lang="en-US" dirty="0"/>
          </a:p>
        </p:txBody>
      </p:sp>
    </p:spTree>
    <p:extLst>
      <p:ext uri="{BB962C8B-B14F-4D97-AF65-F5344CB8AC3E}">
        <p14:creationId xmlns:p14="http://schemas.microsoft.com/office/powerpoint/2010/main" val="20327349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gradient">
    <p:bg>
      <p:bgPr>
        <a:gradFill>
          <a:gsLst>
            <a:gs pos="50000">
              <a:schemeClr val="accent1"/>
            </a:gs>
            <a:gs pos="0">
              <a:srgbClr val="C41974"/>
            </a:gs>
            <a:gs pos="100000">
              <a:srgbClr val="FF593D"/>
            </a:gs>
          </a:gsLst>
          <a:lin ang="19500000" scaled="0"/>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2FA0B9-7114-4F5A-AE9A-6A3AD3E618B8}"/>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8" name="Subtitle 2">
            <a:extLst>
              <a:ext uri="{FF2B5EF4-FFF2-40B4-BE49-F238E27FC236}">
                <a16:creationId xmlns:a16="http://schemas.microsoft.com/office/drawing/2014/main" id="{2A816A86-DFC2-494E-ABA3-973B19D065F3}"/>
              </a:ext>
            </a:extLst>
          </p:cNvPr>
          <p:cNvSpPr>
            <a:spLocks noGrp="1"/>
          </p:cNvSpPr>
          <p:nvPr>
            <p:ph type="subTitle" idx="1" hasCustomPrompt="1"/>
          </p:nvPr>
        </p:nvSpPr>
        <p:spPr>
          <a:xfrm>
            <a:off x="374400" y="367200"/>
            <a:ext cx="11452542" cy="184666"/>
          </a:xfrm>
        </p:spPr>
        <p:txBody>
          <a:bodyPr wrap="square">
            <a:spAutoFit/>
          </a:bodyPr>
          <a:lstStyle>
            <a:lvl1pPr marL="0" indent="0" algn="ctr">
              <a:lnSpc>
                <a:spcPct val="100000"/>
              </a:lnSpc>
              <a:buNone/>
              <a:defRPr sz="1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header</a:t>
            </a:r>
          </a:p>
        </p:txBody>
      </p:sp>
      <p:sp>
        <p:nvSpPr>
          <p:cNvPr id="12" name="Text Placeholder 6">
            <a:extLst>
              <a:ext uri="{FF2B5EF4-FFF2-40B4-BE49-F238E27FC236}">
                <a16:creationId xmlns:a16="http://schemas.microsoft.com/office/drawing/2014/main" id="{F2E1913C-5EDB-4067-926F-D9F127755C6C}"/>
              </a:ext>
            </a:extLst>
          </p:cNvPr>
          <p:cNvSpPr>
            <a:spLocks noGrp="1"/>
          </p:cNvSpPr>
          <p:nvPr>
            <p:ph type="body" sz="quarter" idx="25" hasCustomPrompt="1"/>
          </p:nvPr>
        </p:nvSpPr>
        <p:spPr>
          <a:xfrm>
            <a:off x="2318400" y="2768300"/>
            <a:ext cx="7561263" cy="1873846"/>
          </a:xfrm>
        </p:spPr>
        <p:txBody>
          <a:bodyPr anchor="ctr"/>
          <a:lstStyle>
            <a:lvl1pPr algn="ctr">
              <a:lnSpc>
                <a:spcPct val="67000"/>
              </a:lnSpc>
              <a:defRPr sz="7500" b="0" cap="all" baseline="0">
                <a:solidFill>
                  <a:schemeClr val="bg1"/>
                </a:solidFill>
                <a:latin typeface="Energy Display" panose="020B0508050000020004" pitchFamily="34" charset="0"/>
                <a:cs typeface="Energy Display" panose="020B0508050000020004" pitchFamily="34" charset="0"/>
              </a:defRPr>
            </a:lvl1pPr>
            <a:lvl2pPr algn="ctr">
              <a:defRPr sz="1800" b="1">
                <a:solidFill>
                  <a:schemeClr val="bg1"/>
                </a:solidFill>
              </a:defRPr>
            </a:lvl2pPr>
            <a:lvl3pPr marL="0" indent="0" algn="ctr">
              <a:buNone/>
              <a:defRPr sz="1800" b="1">
                <a:solidFill>
                  <a:schemeClr val="bg1"/>
                </a:solidFill>
              </a:defRPr>
            </a:lvl3pPr>
            <a:lvl4pPr marL="0" indent="0" algn="ctr">
              <a:buNone/>
              <a:defRPr sz="1800" b="1">
                <a:solidFill>
                  <a:schemeClr val="bg1"/>
                </a:solidFill>
              </a:defRPr>
            </a:lvl4pPr>
            <a:lvl5pPr marL="0" indent="0" algn="ctr">
              <a:buNone/>
              <a:defRPr sz="1800" b="1">
                <a:solidFill>
                  <a:schemeClr val="bg1"/>
                </a:solidFill>
              </a:defRPr>
            </a:lvl5pPr>
            <a:lvl6pPr marL="0" indent="0" algn="ctr">
              <a:buFont typeface="Arial" panose="020B0604020202020204" pitchFamily="34" charset="0"/>
              <a:buNone/>
              <a:defRPr sz="1800" b="1">
                <a:solidFill>
                  <a:schemeClr val="bg1"/>
                </a:solidFill>
              </a:defRPr>
            </a:lvl6pPr>
            <a:lvl7pPr marL="0" indent="0" algn="ctr">
              <a:buFont typeface="Arial" panose="020B0604020202020204" pitchFamily="34" charset="0"/>
              <a:buNone/>
              <a:defRPr sz="1800" b="1">
                <a:solidFill>
                  <a:schemeClr val="bg1"/>
                </a:solidFill>
              </a:defRPr>
            </a:lvl7pPr>
            <a:lvl8pPr marL="0" indent="0" algn="ctr">
              <a:buNone/>
              <a:defRPr sz="1800" b="1">
                <a:solidFill>
                  <a:schemeClr val="bg1"/>
                </a:solidFill>
              </a:defRPr>
            </a:lvl8pPr>
            <a:lvl9pPr marL="0" indent="0" algn="ctr">
              <a:buNone/>
              <a:defRPr sz="1800" b="1">
                <a:solidFill>
                  <a:schemeClr val="bg1"/>
                </a:solidFill>
              </a:defRPr>
            </a:lvl9pPr>
          </a:lstStyle>
          <a:p>
            <a:pPr lvl="0"/>
            <a:r>
              <a:rPr lang="en-US" dirty="0"/>
              <a:t>Click to insert divider title</a:t>
            </a:r>
          </a:p>
          <a:p>
            <a:pPr lvl="1"/>
            <a:r>
              <a:rPr lang="en-US" dirty="0"/>
              <a:t>Second level</a:t>
            </a:r>
          </a:p>
        </p:txBody>
      </p:sp>
      <p:sp>
        <p:nvSpPr>
          <p:cNvPr id="2" name="Footer Placeholder 1">
            <a:extLst>
              <a:ext uri="{FF2B5EF4-FFF2-40B4-BE49-F238E27FC236}">
                <a16:creationId xmlns:a16="http://schemas.microsoft.com/office/drawing/2014/main" id="{CF1B5BE8-9701-A543-AAA6-B0CF3F2D1920}"/>
              </a:ext>
            </a:extLst>
          </p:cNvPr>
          <p:cNvSpPr>
            <a:spLocks noGrp="1"/>
          </p:cNvSpPr>
          <p:nvPr>
            <p:ph type="ftr" sz="quarter" idx="26"/>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10814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2FA0B9-7114-4F5A-AE9A-6A3AD3E618B8}"/>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8" name="Subtitle 2">
            <a:extLst>
              <a:ext uri="{FF2B5EF4-FFF2-40B4-BE49-F238E27FC236}">
                <a16:creationId xmlns:a16="http://schemas.microsoft.com/office/drawing/2014/main" id="{32C6B543-00F7-4A57-83B6-65DE02E5CE72}"/>
              </a:ext>
            </a:extLst>
          </p:cNvPr>
          <p:cNvSpPr>
            <a:spLocks noGrp="1"/>
          </p:cNvSpPr>
          <p:nvPr>
            <p:ph type="subTitle" idx="1" hasCustomPrompt="1"/>
          </p:nvPr>
        </p:nvSpPr>
        <p:spPr>
          <a:xfrm>
            <a:off x="374400" y="367200"/>
            <a:ext cx="11450638" cy="184666"/>
          </a:xfrm>
        </p:spPr>
        <p:txBody>
          <a:bodyPr wrap="square">
            <a:spAutoFit/>
          </a:bodyPr>
          <a:lstStyle>
            <a:lvl1pPr marL="0" indent="0" algn="ctr">
              <a:lnSpc>
                <a:spcPct val="100000"/>
              </a:lnSpc>
              <a:buNone/>
              <a:defRPr sz="1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header</a:t>
            </a:r>
          </a:p>
        </p:txBody>
      </p:sp>
      <p:sp>
        <p:nvSpPr>
          <p:cNvPr id="12" name="Text Placeholder 6">
            <a:extLst>
              <a:ext uri="{FF2B5EF4-FFF2-40B4-BE49-F238E27FC236}">
                <a16:creationId xmlns:a16="http://schemas.microsoft.com/office/drawing/2014/main" id="{3C5BCA8E-2E02-461A-B771-707ACFAA11ED}"/>
              </a:ext>
            </a:extLst>
          </p:cNvPr>
          <p:cNvSpPr>
            <a:spLocks noGrp="1"/>
          </p:cNvSpPr>
          <p:nvPr>
            <p:ph type="body" sz="quarter" idx="25" hasCustomPrompt="1"/>
          </p:nvPr>
        </p:nvSpPr>
        <p:spPr>
          <a:xfrm>
            <a:off x="2318400" y="2768300"/>
            <a:ext cx="7561263" cy="1873846"/>
          </a:xfrm>
        </p:spPr>
        <p:txBody>
          <a:bodyPr anchor="ctr"/>
          <a:lstStyle>
            <a:lvl1pPr algn="ctr">
              <a:lnSpc>
                <a:spcPct val="67000"/>
              </a:lnSpc>
              <a:defRPr sz="7500" b="0" cap="all" baseline="0">
                <a:solidFill>
                  <a:schemeClr val="bg1"/>
                </a:solidFill>
                <a:latin typeface="Energy Display" panose="020B0508050000020004" pitchFamily="34" charset="0"/>
                <a:cs typeface="Energy Display" panose="020B0508050000020004" pitchFamily="34" charset="0"/>
              </a:defRPr>
            </a:lvl1pPr>
            <a:lvl2pPr algn="ctr">
              <a:defRPr sz="1800" b="1">
                <a:solidFill>
                  <a:schemeClr val="bg1"/>
                </a:solidFill>
              </a:defRPr>
            </a:lvl2pPr>
            <a:lvl3pPr marL="0" indent="0" algn="ctr">
              <a:buNone/>
              <a:defRPr sz="1800" b="1">
                <a:solidFill>
                  <a:schemeClr val="bg1"/>
                </a:solidFill>
              </a:defRPr>
            </a:lvl3pPr>
            <a:lvl4pPr marL="0" indent="0" algn="ctr">
              <a:buNone/>
              <a:defRPr sz="1800" b="1">
                <a:solidFill>
                  <a:schemeClr val="bg1"/>
                </a:solidFill>
              </a:defRPr>
            </a:lvl4pPr>
            <a:lvl5pPr marL="0" indent="0" algn="ctr">
              <a:buNone/>
              <a:defRPr sz="1800" b="1">
                <a:solidFill>
                  <a:schemeClr val="bg1"/>
                </a:solidFill>
              </a:defRPr>
            </a:lvl5pPr>
            <a:lvl6pPr marL="0" indent="0" algn="ctr">
              <a:buFont typeface="Arial" panose="020B0604020202020204" pitchFamily="34" charset="0"/>
              <a:buNone/>
              <a:defRPr sz="1800" b="1">
                <a:solidFill>
                  <a:schemeClr val="bg1"/>
                </a:solidFill>
              </a:defRPr>
            </a:lvl6pPr>
            <a:lvl7pPr marL="0" indent="0" algn="ctr">
              <a:buFont typeface="Arial" panose="020B0604020202020204" pitchFamily="34" charset="0"/>
              <a:buNone/>
              <a:defRPr sz="1800" b="1">
                <a:solidFill>
                  <a:schemeClr val="bg1"/>
                </a:solidFill>
              </a:defRPr>
            </a:lvl7pPr>
            <a:lvl8pPr marL="0" indent="0" algn="ctr">
              <a:buNone/>
              <a:defRPr sz="1800" b="1">
                <a:solidFill>
                  <a:schemeClr val="bg1"/>
                </a:solidFill>
              </a:defRPr>
            </a:lvl8pPr>
            <a:lvl9pPr marL="0" indent="0" algn="ctr">
              <a:buNone/>
              <a:defRPr sz="1800" b="1">
                <a:solidFill>
                  <a:schemeClr val="bg1"/>
                </a:solidFill>
              </a:defRPr>
            </a:lvl9pPr>
          </a:lstStyle>
          <a:p>
            <a:pPr lvl="0"/>
            <a:r>
              <a:rPr lang="en-US" dirty="0"/>
              <a:t>Click to insert divider title</a:t>
            </a:r>
          </a:p>
          <a:p>
            <a:pPr lvl="1"/>
            <a:r>
              <a:rPr lang="en-US" dirty="0"/>
              <a:t>Second level</a:t>
            </a:r>
          </a:p>
        </p:txBody>
      </p:sp>
      <p:sp>
        <p:nvSpPr>
          <p:cNvPr id="2" name="Footer Placeholder 1">
            <a:extLst>
              <a:ext uri="{FF2B5EF4-FFF2-40B4-BE49-F238E27FC236}">
                <a16:creationId xmlns:a16="http://schemas.microsoft.com/office/drawing/2014/main" id="{0B004EBF-10D5-0647-8489-BD8610D81391}"/>
              </a:ext>
            </a:extLst>
          </p:cNvPr>
          <p:cNvSpPr>
            <a:spLocks noGrp="1"/>
          </p:cNvSpPr>
          <p:nvPr>
            <p:ph type="ftr" sz="quarter" idx="26"/>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2345788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hite 2">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B06CDDF5-91A2-453D-8369-6C6748C2A51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4772" t="31055"/>
          <a:stretch/>
        </p:blipFill>
        <p:spPr>
          <a:xfrm>
            <a:off x="6678592" y="2129742"/>
            <a:ext cx="5514202" cy="4728258"/>
          </a:xfrm>
          <a:prstGeom prst="rect">
            <a:avLst/>
          </a:prstGeom>
        </p:spPr>
      </p:pic>
      <p:pic>
        <p:nvPicPr>
          <p:cNvPr id="10" name="Graphic 9">
            <a:extLst>
              <a:ext uri="{FF2B5EF4-FFF2-40B4-BE49-F238E27FC236}">
                <a16:creationId xmlns:a16="http://schemas.microsoft.com/office/drawing/2014/main" id="{DDD81FCC-5595-3D47-9EE4-1208B4A8807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94038" y="358775"/>
            <a:ext cx="1428075" cy="730799"/>
          </a:xfrm>
          <a:prstGeom prst="rect">
            <a:avLst/>
          </a:prstGeom>
        </p:spPr>
      </p:pic>
      <p:sp>
        <p:nvSpPr>
          <p:cNvPr id="13" name="Date Placeholder 3">
            <a:extLst>
              <a:ext uri="{FF2B5EF4-FFF2-40B4-BE49-F238E27FC236}">
                <a16:creationId xmlns:a16="http://schemas.microsoft.com/office/drawing/2014/main" id="{12BA25CE-FF95-4630-8AF1-B4DF4CAF0914}"/>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tx2"/>
                </a:solidFill>
              </a:defRPr>
            </a:lvl1pPr>
          </a:lstStyle>
          <a:p>
            <a:endParaRPr lang="en-US" dirty="0"/>
          </a:p>
        </p:txBody>
      </p:sp>
      <p:sp>
        <p:nvSpPr>
          <p:cNvPr id="7" name="Title 1">
            <a:extLst>
              <a:ext uri="{FF2B5EF4-FFF2-40B4-BE49-F238E27FC236}">
                <a16:creationId xmlns:a16="http://schemas.microsoft.com/office/drawing/2014/main" id="{0AA49461-4B9A-4058-A857-80AEC4FDA721}"/>
              </a:ext>
            </a:extLst>
          </p:cNvPr>
          <p:cNvSpPr>
            <a:spLocks noGrp="1"/>
          </p:cNvSpPr>
          <p:nvPr>
            <p:ph type="ctrTitle" hasCustomPrompt="1"/>
          </p:nvPr>
        </p:nvSpPr>
        <p:spPr>
          <a:xfrm>
            <a:off x="374400" y="2307600"/>
            <a:ext cx="4637404" cy="1575658"/>
          </a:xfrm>
        </p:spPr>
        <p:txBody>
          <a:bodyPr wrap="square" tIns="28800" anchor="b">
            <a:spAutoFit/>
          </a:bodyPr>
          <a:lstStyle>
            <a:lvl1pPr algn="l">
              <a:lnSpc>
                <a:spcPct val="67000"/>
              </a:lnSpc>
              <a:defRPr sz="7500" b="0" cap="all" spc="-200" baseline="0">
                <a:solidFill>
                  <a:schemeClr val="accent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9" name="Subtitle 2">
            <a:extLst>
              <a:ext uri="{FF2B5EF4-FFF2-40B4-BE49-F238E27FC236}">
                <a16:creationId xmlns:a16="http://schemas.microsoft.com/office/drawing/2014/main" id="{D756FD64-5971-4533-B01C-E6E514F46416}"/>
              </a:ext>
            </a:extLst>
          </p:cNvPr>
          <p:cNvSpPr>
            <a:spLocks noGrp="1"/>
          </p:cNvSpPr>
          <p:nvPr>
            <p:ph type="subTitle" idx="1" hasCustomPrompt="1"/>
          </p:nvPr>
        </p:nvSpPr>
        <p:spPr>
          <a:xfrm>
            <a:off x="374400" y="3853919"/>
            <a:ext cx="4637404" cy="256480"/>
          </a:xfrm>
        </p:spPr>
        <p:txBody>
          <a:bodyPr wrap="square">
            <a:spAutoFit/>
          </a:bodyPr>
          <a:lstStyle>
            <a:lvl1pPr marL="0" indent="0" algn="l">
              <a:lnSpc>
                <a:spcPct val="90000"/>
              </a:lnSpc>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2" name="Footer Placeholder 1">
            <a:extLst>
              <a:ext uri="{FF2B5EF4-FFF2-40B4-BE49-F238E27FC236}">
                <a16:creationId xmlns:a16="http://schemas.microsoft.com/office/drawing/2014/main" id="{D97E1E15-2FFC-A246-84D9-4907DEACC662}"/>
              </a:ext>
            </a:extLst>
          </p:cNvPr>
          <p:cNvSpPr>
            <a:spLocks noGrp="1"/>
          </p:cNvSpPr>
          <p:nvPr>
            <p:ph type="ftr" sz="quarter" idx="10"/>
          </p:nvPr>
        </p:nvSpPr>
        <p:spPr/>
        <p:txBody>
          <a:bodyPr/>
          <a:lstStyle/>
          <a:p>
            <a:r>
              <a:rPr lang="en-US"/>
              <a:t>Footer goes here</a:t>
            </a:r>
            <a:endParaRPr lang="en-US" dirty="0"/>
          </a:p>
        </p:txBody>
      </p:sp>
    </p:spTree>
    <p:extLst>
      <p:ext uri="{BB962C8B-B14F-4D97-AF65-F5344CB8AC3E}">
        <p14:creationId xmlns:p14="http://schemas.microsoft.com/office/powerpoint/2010/main" val="1943871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insert image">
    <p:bg>
      <p:bgPr>
        <a:solidFill>
          <a:schemeClr val="bg1"/>
        </a:solidFill>
        <a:effectLst/>
      </p:bgPr>
    </p:bg>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1CB85C52-044B-4CED-9956-A2470C8FA7C2}"/>
              </a:ext>
            </a:extLst>
          </p:cNvPr>
          <p:cNvSpPr>
            <a:spLocks noGrp="1"/>
          </p:cNvSpPr>
          <p:nvPr>
            <p:ph type="pic" sz="quarter" idx="23" hasCustomPrompt="1"/>
          </p:nvPr>
        </p:nvSpPr>
        <p:spPr>
          <a:xfrm>
            <a:off x="0" y="0"/>
            <a:ext cx="12193588" cy="6858000"/>
          </a:xfrm>
          <a:blipFill>
            <a:blip r:embed="rId2">
              <a:extLst>
                <a:ext uri="{96DAC541-7B7A-43D3-8B79-37D633B846F1}">
                  <asvg:svgBlip xmlns:asvg="http://schemas.microsoft.com/office/drawing/2016/SVG/main" r:embed="rId3"/>
                </a:ext>
              </a:extLst>
            </a:blip>
            <a:stretch>
              <a:fillRect/>
            </a:stretch>
          </a:blipFill>
        </p:spPr>
        <p:txBody>
          <a:bodyPr lIns="1350000" tIns="4140000" rIns="9180000" anchor="ctr" anchorCtr="0">
            <a:noAutofit/>
          </a:bodyPr>
          <a:lstStyle>
            <a:lvl1pPr algn="l">
              <a:spcAft>
                <a:spcPts val="0"/>
              </a:spcAft>
              <a:defRPr sz="1200" b="1" cap="all" baseline="0">
                <a:solidFill>
                  <a:schemeClr val="tx2"/>
                </a:solidFill>
              </a:defRPr>
            </a:lvl1pPr>
          </a:lstStyle>
          <a:p>
            <a:pPr marL="0" marR="0" lvl="0" indent="0" algn="l" defTabSz="914400" rtl="0" eaLnBrk="1" fontAlgn="auto" latinLnBrk="0" hangingPunct="1">
              <a:lnSpc>
                <a:spcPct val="95000"/>
              </a:lnSpc>
              <a:spcBef>
                <a:spcPts val="0"/>
              </a:spcBef>
              <a:spcAft>
                <a:spcPts val="500"/>
              </a:spcAft>
              <a:buClrTx/>
              <a:buSzTx/>
              <a:buFont typeface="Arial" panose="020B0604020202020204" pitchFamily="34" charset="0"/>
              <a:buNone/>
              <a:tabLst/>
              <a:defRPr/>
            </a:pPr>
            <a:r>
              <a:rPr lang="en-US" dirty="0"/>
              <a:t>To insert an image: </a:t>
            </a:r>
            <a:br>
              <a:rPr lang="en-US" dirty="0"/>
            </a:br>
            <a:r>
              <a:rPr lang="en-US" dirty="0"/>
              <a:t>Click ‘insert’ » ‘Pictures’ » </a:t>
            </a:r>
            <a:br>
              <a:rPr lang="en-US" dirty="0"/>
            </a:br>
            <a:r>
              <a:rPr lang="en-US" dirty="0"/>
              <a:t>‘THIS DEVICE’ » choose an image</a:t>
            </a:r>
          </a:p>
        </p:txBody>
      </p:sp>
      <p:sp>
        <p:nvSpPr>
          <p:cNvPr id="4" name="Slide Number Placeholder 3">
            <a:extLst>
              <a:ext uri="{FF2B5EF4-FFF2-40B4-BE49-F238E27FC236}">
                <a16:creationId xmlns:a16="http://schemas.microsoft.com/office/drawing/2014/main" id="{3C2FA0B9-7114-4F5A-AE9A-6A3AD3E618B8}"/>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9" name="Subtitle 2">
            <a:extLst>
              <a:ext uri="{FF2B5EF4-FFF2-40B4-BE49-F238E27FC236}">
                <a16:creationId xmlns:a16="http://schemas.microsoft.com/office/drawing/2014/main" id="{0E01054E-A4F5-4780-BE3B-DE11D6E6C5AD}"/>
              </a:ext>
            </a:extLst>
          </p:cNvPr>
          <p:cNvSpPr>
            <a:spLocks noGrp="1"/>
          </p:cNvSpPr>
          <p:nvPr>
            <p:ph type="subTitle" idx="1" hasCustomPrompt="1"/>
          </p:nvPr>
        </p:nvSpPr>
        <p:spPr>
          <a:xfrm>
            <a:off x="374400" y="367200"/>
            <a:ext cx="11450638" cy="184666"/>
          </a:xfrm>
        </p:spPr>
        <p:txBody>
          <a:bodyPr wrap="square">
            <a:spAutoFit/>
          </a:bodyPr>
          <a:lstStyle>
            <a:lvl1pPr marL="0" indent="0" algn="ctr">
              <a:lnSpc>
                <a:spcPct val="100000"/>
              </a:lnSpc>
              <a:buNone/>
              <a:defRPr sz="1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header</a:t>
            </a:r>
          </a:p>
        </p:txBody>
      </p:sp>
      <p:sp>
        <p:nvSpPr>
          <p:cNvPr id="13" name="Text Placeholder 6">
            <a:extLst>
              <a:ext uri="{FF2B5EF4-FFF2-40B4-BE49-F238E27FC236}">
                <a16:creationId xmlns:a16="http://schemas.microsoft.com/office/drawing/2014/main" id="{CB6FACB8-F154-4DDD-900F-F67047DFCE64}"/>
              </a:ext>
            </a:extLst>
          </p:cNvPr>
          <p:cNvSpPr>
            <a:spLocks noGrp="1"/>
          </p:cNvSpPr>
          <p:nvPr>
            <p:ph type="body" sz="quarter" idx="25" hasCustomPrompt="1"/>
          </p:nvPr>
        </p:nvSpPr>
        <p:spPr>
          <a:xfrm>
            <a:off x="2318400" y="2768300"/>
            <a:ext cx="7561263" cy="1873846"/>
          </a:xfrm>
        </p:spPr>
        <p:txBody>
          <a:bodyPr anchor="ctr"/>
          <a:lstStyle>
            <a:lvl1pPr algn="ctr">
              <a:lnSpc>
                <a:spcPct val="67000"/>
              </a:lnSpc>
              <a:defRPr sz="7500" b="0" cap="all" baseline="0">
                <a:solidFill>
                  <a:schemeClr val="bg1"/>
                </a:solidFill>
                <a:latin typeface="Energy Display" panose="020B0508050000020004" pitchFamily="34" charset="0"/>
                <a:cs typeface="Energy Display" panose="020B0508050000020004" pitchFamily="34" charset="0"/>
              </a:defRPr>
            </a:lvl1pPr>
            <a:lvl2pPr algn="ctr">
              <a:defRPr sz="1800" b="1">
                <a:solidFill>
                  <a:schemeClr val="bg1"/>
                </a:solidFill>
              </a:defRPr>
            </a:lvl2pPr>
            <a:lvl3pPr marL="0" indent="0" algn="ctr">
              <a:buNone/>
              <a:defRPr sz="1800" b="1">
                <a:solidFill>
                  <a:schemeClr val="bg1"/>
                </a:solidFill>
              </a:defRPr>
            </a:lvl3pPr>
            <a:lvl4pPr marL="0" indent="0" algn="ctr">
              <a:buNone/>
              <a:defRPr sz="1800" b="1">
                <a:solidFill>
                  <a:schemeClr val="bg1"/>
                </a:solidFill>
              </a:defRPr>
            </a:lvl4pPr>
            <a:lvl5pPr marL="0" indent="0" algn="ctr">
              <a:buNone/>
              <a:defRPr sz="1800" b="1">
                <a:solidFill>
                  <a:schemeClr val="bg1"/>
                </a:solidFill>
              </a:defRPr>
            </a:lvl5pPr>
            <a:lvl6pPr marL="0" indent="0" algn="ctr">
              <a:buFont typeface="Arial" panose="020B0604020202020204" pitchFamily="34" charset="0"/>
              <a:buNone/>
              <a:defRPr sz="1800" b="1">
                <a:solidFill>
                  <a:schemeClr val="bg1"/>
                </a:solidFill>
              </a:defRPr>
            </a:lvl6pPr>
            <a:lvl7pPr marL="0" indent="0" algn="ctr">
              <a:buFont typeface="Arial" panose="020B0604020202020204" pitchFamily="34" charset="0"/>
              <a:buNone/>
              <a:defRPr sz="1800" b="1">
                <a:solidFill>
                  <a:schemeClr val="bg1"/>
                </a:solidFill>
              </a:defRPr>
            </a:lvl7pPr>
            <a:lvl8pPr marL="0" indent="0" algn="ctr">
              <a:buNone/>
              <a:defRPr sz="1800" b="1">
                <a:solidFill>
                  <a:schemeClr val="bg1"/>
                </a:solidFill>
              </a:defRPr>
            </a:lvl8pPr>
            <a:lvl9pPr marL="0" indent="0" algn="ctr">
              <a:buNone/>
              <a:defRPr sz="1800" b="1">
                <a:solidFill>
                  <a:schemeClr val="bg1"/>
                </a:solidFill>
              </a:defRPr>
            </a:lvl9pPr>
          </a:lstStyle>
          <a:p>
            <a:pPr lvl="0"/>
            <a:r>
              <a:rPr lang="en-US" dirty="0"/>
              <a:t>Click to insert divider title</a:t>
            </a:r>
          </a:p>
          <a:p>
            <a:pPr lvl="1"/>
            <a:r>
              <a:rPr lang="en-US" dirty="0"/>
              <a:t>Second level</a:t>
            </a:r>
          </a:p>
        </p:txBody>
      </p:sp>
      <p:sp>
        <p:nvSpPr>
          <p:cNvPr id="2" name="Footer Placeholder 1">
            <a:extLst>
              <a:ext uri="{FF2B5EF4-FFF2-40B4-BE49-F238E27FC236}">
                <a16:creationId xmlns:a16="http://schemas.microsoft.com/office/drawing/2014/main" id="{3CD3DCEE-E73F-DE45-AFF3-4CB755EA0FFC}"/>
              </a:ext>
            </a:extLst>
          </p:cNvPr>
          <p:cNvSpPr>
            <a:spLocks noGrp="1"/>
          </p:cNvSpPr>
          <p:nvPr>
            <p:ph type="ftr" sz="quarter" idx="26"/>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342022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white 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2FA0B9-7114-4F5A-AE9A-6A3AD3E618B8}"/>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Subtitle 2">
            <a:extLst>
              <a:ext uri="{FF2B5EF4-FFF2-40B4-BE49-F238E27FC236}">
                <a16:creationId xmlns:a16="http://schemas.microsoft.com/office/drawing/2014/main" id="{55EF62FC-D5AB-497E-927D-ADE8C5674B21}"/>
              </a:ext>
            </a:extLst>
          </p:cNvPr>
          <p:cNvSpPr>
            <a:spLocks noGrp="1"/>
          </p:cNvSpPr>
          <p:nvPr>
            <p:ph type="subTitle" idx="1" hasCustomPrompt="1"/>
          </p:nvPr>
        </p:nvSpPr>
        <p:spPr>
          <a:xfrm>
            <a:off x="374400" y="367200"/>
            <a:ext cx="11452542" cy="184666"/>
          </a:xfrm>
        </p:spPr>
        <p:txBody>
          <a:bodyPr wrap="square">
            <a:spAutoFit/>
          </a:bodyPr>
          <a:lstStyle>
            <a:lvl1pPr marL="0" indent="0" algn="ctr">
              <a:lnSpc>
                <a:spcPct val="100000"/>
              </a:lnSpc>
              <a:buNone/>
              <a:defRPr sz="1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header</a:t>
            </a:r>
          </a:p>
        </p:txBody>
      </p:sp>
      <p:sp>
        <p:nvSpPr>
          <p:cNvPr id="13" name="Text Placeholder 6">
            <a:extLst>
              <a:ext uri="{FF2B5EF4-FFF2-40B4-BE49-F238E27FC236}">
                <a16:creationId xmlns:a16="http://schemas.microsoft.com/office/drawing/2014/main" id="{7C0D7CA6-7984-48EE-9897-80397B2E5EE3}"/>
              </a:ext>
            </a:extLst>
          </p:cNvPr>
          <p:cNvSpPr>
            <a:spLocks noGrp="1"/>
          </p:cNvSpPr>
          <p:nvPr>
            <p:ph type="body" sz="quarter" idx="25" hasCustomPrompt="1"/>
          </p:nvPr>
        </p:nvSpPr>
        <p:spPr>
          <a:xfrm>
            <a:off x="2318400" y="2811365"/>
            <a:ext cx="7561263" cy="1635319"/>
          </a:xfrm>
        </p:spPr>
        <p:txBody>
          <a:bodyPr anchor="ctr"/>
          <a:lstStyle>
            <a:lvl1pPr algn="ctr">
              <a:lnSpc>
                <a:spcPct val="85000"/>
              </a:lnSpc>
              <a:defRPr sz="5000" cap="none" baseline="0">
                <a:solidFill>
                  <a:schemeClr val="tx1"/>
                </a:solidFill>
                <a:latin typeface="+mj-lt"/>
                <a:cs typeface="Energy Display" panose="020B0508050000020004" pitchFamily="34" charset="0"/>
              </a:defRPr>
            </a:lvl1pPr>
            <a:lvl2pPr algn="ctr">
              <a:defRPr sz="1800" b="1">
                <a:solidFill>
                  <a:schemeClr val="tx2"/>
                </a:solidFill>
              </a:defRPr>
            </a:lvl2pPr>
            <a:lvl3pPr marL="0" indent="0" algn="ctr">
              <a:buNone/>
              <a:defRPr sz="1800" b="1">
                <a:solidFill>
                  <a:schemeClr val="tx2"/>
                </a:solidFill>
              </a:defRPr>
            </a:lvl3pPr>
            <a:lvl4pPr marL="0" indent="0" algn="ctr">
              <a:buNone/>
              <a:defRPr sz="1800" b="1">
                <a:solidFill>
                  <a:schemeClr val="tx2"/>
                </a:solidFill>
              </a:defRPr>
            </a:lvl4pPr>
            <a:lvl5pPr marL="0" indent="0" algn="ctr">
              <a:buNone/>
              <a:defRPr sz="1800" b="1">
                <a:solidFill>
                  <a:schemeClr val="tx2"/>
                </a:solidFill>
              </a:defRPr>
            </a:lvl5pPr>
            <a:lvl6pPr marL="0" indent="0" algn="ctr">
              <a:buFont typeface="Arial" panose="020B0604020202020204" pitchFamily="34" charset="0"/>
              <a:buNone/>
              <a:defRPr sz="1800" b="1">
                <a:solidFill>
                  <a:schemeClr val="tx2"/>
                </a:solidFill>
              </a:defRPr>
            </a:lvl6pPr>
            <a:lvl7pPr marL="0" indent="0" algn="ctr">
              <a:buFont typeface="Arial" panose="020B0604020202020204" pitchFamily="34" charset="0"/>
              <a:buNone/>
              <a:defRPr sz="1800" b="1">
                <a:solidFill>
                  <a:schemeClr val="tx2"/>
                </a:solidFill>
              </a:defRPr>
            </a:lvl7pPr>
            <a:lvl8pPr marL="0" indent="0" algn="ctr">
              <a:buNone/>
              <a:defRPr sz="1800" b="1">
                <a:solidFill>
                  <a:schemeClr val="tx2"/>
                </a:solidFill>
              </a:defRPr>
            </a:lvl8pPr>
            <a:lvl9pPr marL="0" indent="0" algn="ctr">
              <a:buNone/>
              <a:defRPr sz="1800" b="1">
                <a:solidFill>
                  <a:schemeClr val="tx2"/>
                </a:solidFill>
              </a:defRPr>
            </a:lvl9pPr>
          </a:lstStyle>
          <a:p>
            <a:pPr lvl="0"/>
            <a:r>
              <a:rPr lang="en-US" dirty="0"/>
              <a:t>Click to insert divider title</a:t>
            </a:r>
          </a:p>
          <a:p>
            <a:pPr lvl="1"/>
            <a:r>
              <a:rPr lang="en-US" dirty="0"/>
              <a:t>Second level</a:t>
            </a:r>
          </a:p>
        </p:txBody>
      </p:sp>
      <p:sp>
        <p:nvSpPr>
          <p:cNvPr id="2" name="Footer Placeholder 1">
            <a:extLst>
              <a:ext uri="{FF2B5EF4-FFF2-40B4-BE49-F238E27FC236}">
                <a16:creationId xmlns:a16="http://schemas.microsoft.com/office/drawing/2014/main" id="{9076D436-3349-404A-B305-3A2D2CF98FF6}"/>
              </a:ext>
            </a:extLst>
          </p:cNvPr>
          <p:cNvSpPr>
            <a:spLocks noGrp="1"/>
          </p:cNvSpPr>
          <p:nvPr>
            <p:ph type="ftr" sz="quarter" idx="26"/>
          </p:nvPr>
        </p:nvSpPr>
        <p:spPr/>
        <p:txBody>
          <a:bodyPr/>
          <a:lstStyle/>
          <a:p>
            <a:r>
              <a:rPr lang="en-US"/>
              <a:t>Footer goes here</a:t>
            </a:r>
            <a:endParaRPr lang="en-US" dirty="0"/>
          </a:p>
        </p:txBody>
      </p:sp>
    </p:spTree>
    <p:extLst>
      <p:ext uri="{BB962C8B-B14F-4D97-AF65-F5344CB8AC3E}">
        <p14:creationId xmlns:p14="http://schemas.microsoft.com/office/powerpoint/2010/main" val="1652923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 gradient 2">
    <p:bg>
      <p:bgPr>
        <a:gradFill>
          <a:gsLst>
            <a:gs pos="50000">
              <a:schemeClr val="accent1"/>
            </a:gs>
            <a:gs pos="0">
              <a:srgbClr val="C41974"/>
            </a:gs>
            <a:gs pos="100000">
              <a:srgbClr val="FF593D"/>
            </a:gs>
          </a:gsLst>
          <a:lin ang="19500000" scaled="0"/>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2FA0B9-7114-4F5A-AE9A-6A3AD3E618B8}"/>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8" name="Subtitle 2">
            <a:extLst>
              <a:ext uri="{FF2B5EF4-FFF2-40B4-BE49-F238E27FC236}">
                <a16:creationId xmlns:a16="http://schemas.microsoft.com/office/drawing/2014/main" id="{EB2F599F-B54E-4FB2-8384-5A82FDF66632}"/>
              </a:ext>
            </a:extLst>
          </p:cNvPr>
          <p:cNvSpPr>
            <a:spLocks noGrp="1"/>
          </p:cNvSpPr>
          <p:nvPr>
            <p:ph type="subTitle" idx="1" hasCustomPrompt="1"/>
          </p:nvPr>
        </p:nvSpPr>
        <p:spPr>
          <a:xfrm>
            <a:off x="374332" y="367200"/>
            <a:ext cx="11447781" cy="184666"/>
          </a:xfrm>
        </p:spPr>
        <p:txBody>
          <a:bodyPr wrap="square">
            <a:spAutoFit/>
          </a:bodyPr>
          <a:lstStyle>
            <a:lvl1pPr marL="0" indent="0" algn="ctr">
              <a:lnSpc>
                <a:spcPct val="100000"/>
              </a:lnSpc>
              <a:buNone/>
              <a:defRPr sz="1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header</a:t>
            </a:r>
          </a:p>
        </p:txBody>
      </p:sp>
      <p:sp>
        <p:nvSpPr>
          <p:cNvPr id="13" name="Text Placeholder 6">
            <a:extLst>
              <a:ext uri="{FF2B5EF4-FFF2-40B4-BE49-F238E27FC236}">
                <a16:creationId xmlns:a16="http://schemas.microsoft.com/office/drawing/2014/main" id="{38112805-32FF-4DFA-BC35-3B972A9035FA}"/>
              </a:ext>
            </a:extLst>
          </p:cNvPr>
          <p:cNvSpPr>
            <a:spLocks noGrp="1"/>
          </p:cNvSpPr>
          <p:nvPr>
            <p:ph type="body" sz="quarter" idx="25" hasCustomPrompt="1"/>
          </p:nvPr>
        </p:nvSpPr>
        <p:spPr>
          <a:xfrm>
            <a:off x="2318400" y="2811600"/>
            <a:ext cx="7561263" cy="1635319"/>
          </a:xfrm>
        </p:spPr>
        <p:txBody>
          <a:bodyPr anchor="ctr"/>
          <a:lstStyle>
            <a:lvl1pPr algn="ctr">
              <a:lnSpc>
                <a:spcPct val="85000"/>
              </a:lnSpc>
              <a:defRPr sz="5000" cap="none" baseline="0">
                <a:solidFill>
                  <a:schemeClr val="bg1"/>
                </a:solidFill>
                <a:latin typeface="+mj-lt"/>
                <a:cs typeface="Energy Display" panose="020B0508050000020004" pitchFamily="34" charset="0"/>
              </a:defRPr>
            </a:lvl1pPr>
            <a:lvl2pPr algn="ctr">
              <a:defRPr sz="1800" b="1">
                <a:solidFill>
                  <a:schemeClr val="bg1"/>
                </a:solidFill>
              </a:defRPr>
            </a:lvl2pPr>
            <a:lvl3pPr marL="0" indent="0" algn="ctr">
              <a:buNone/>
              <a:defRPr sz="1800" b="1">
                <a:solidFill>
                  <a:schemeClr val="bg1"/>
                </a:solidFill>
              </a:defRPr>
            </a:lvl3pPr>
            <a:lvl4pPr marL="0" indent="0" algn="ctr">
              <a:buNone/>
              <a:defRPr sz="1800" b="1">
                <a:solidFill>
                  <a:schemeClr val="bg1"/>
                </a:solidFill>
              </a:defRPr>
            </a:lvl4pPr>
            <a:lvl5pPr marL="0" indent="0" algn="ctr">
              <a:buNone/>
              <a:defRPr sz="1800" b="1">
                <a:solidFill>
                  <a:schemeClr val="bg1"/>
                </a:solidFill>
              </a:defRPr>
            </a:lvl5pPr>
            <a:lvl6pPr marL="0" indent="0" algn="ctr">
              <a:buFont typeface="Arial" panose="020B0604020202020204" pitchFamily="34" charset="0"/>
              <a:buNone/>
              <a:defRPr sz="1800" b="1">
                <a:solidFill>
                  <a:schemeClr val="bg1"/>
                </a:solidFill>
              </a:defRPr>
            </a:lvl6pPr>
            <a:lvl7pPr marL="0" indent="0" algn="ctr">
              <a:buFont typeface="Arial" panose="020B0604020202020204" pitchFamily="34" charset="0"/>
              <a:buNone/>
              <a:defRPr sz="1800" b="1">
                <a:solidFill>
                  <a:schemeClr val="bg1"/>
                </a:solidFill>
              </a:defRPr>
            </a:lvl7pPr>
            <a:lvl8pPr marL="0" indent="0" algn="ctr">
              <a:buNone/>
              <a:defRPr sz="1800" b="1">
                <a:solidFill>
                  <a:schemeClr val="bg1"/>
                </a:solidFill>
              </a:defRPr>
            </a:lvl8pPr>
            <a:lvl9pPr marL="0" indent="0" algn="ctr">
              <a:buNone/>
              <a:defRPr sz="1800" b="1">
                <a:solidFill>
                  <a:schemeClr val="bg1"/>
                </a:solidFill>
              </a:defRPr>
            </a:lvl9pPr>
          </a:lstStyle>
          <a:p>
            <a:pPr lvl="0"/>
            <a:r>
              <a:rPr lang="en-US" dirty="0"/>
              <a:t>Click to insert divider title</a:t>
            </a:r>
          </a:p>
          <a:p>
            <a:pPr lvl="1"/>
            <a:r>
              <a:rPr lang="en-US" dirty="0"/>
              <a:t>Second level</a:t>
            </a:r>
          </a:p>
        </p:txBody>
      </p:sp>
      <p:sp>
        <p:nvSpPr>
          <p:cNvPr id="2" name="Footer Placeholder 1">
            <a:extLst>
              <a:ext uri="{FF2B5EF4-FFF2-40B4-BE49-F238E27FC236}">
                <a16:creationId xmlns:a16="http://schemas.microsoft.com/office/drawing/2014/main" id="{294EC40A-9580-C746-933E-68FD11F4B444}"/>
              </a:ext>
            </a:extLst>
          </p:cNvPr>
          <p:cNvSpPr>
            <a:spLocks noGrp="1"/>
          </p:cNvSpPr>
          <p:nvPr>
            <p:ph type="ftr" sz="quarter" idx="26"/>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2439509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grey">
    <p:bg>
      <p:bgPr>
        <a:solidFill>
          <a:schemeClr val="tx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2FA0B9-7114-4F5A-AE9A-6A3AD3E618B8}"/>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8" name="Subtitle 2">
            <a:extLst>
              <a:ext uri="{FF2B5EF4-FFF2-40B4-BE49-F238E27FC236}">
                <a16:creationId xmlns:a16="http://schemas.microsoft.com/office/drawing/2014/main" id="{59551F57-FDD9-4DC5-B832-A8D2A6FF7852}"/>
              </a:ext>
            </a:extLst>
          </p:cNvPr>
          <p:cNvSpPr>
            <a:spLocks noGrp="1"/>
          </p:cNvSpPr>
          <p:nvPr>
            <p:ph type="subTitle" idx="1" hasCustomPrompt="1"/>
          </p:nvPr>
        </p:nvSpPr>
        <p:spPr>
          <a:xfrm>
            <a:off x="374400" y="367200"/>
            <a:ext cx="11452542" cy="184666"/>
          </a:xfrm>
        </p:spPr>
        <p:txBody>
          <a:bodyPr wrap="square">
            <a:spAutoFit/>
          </a:bodyPr>
          <a:lstStyle>
            <a:lvl1pPr marL="0" indent="0" algn="ctr">
              <a:lnSpc>
                <a:spcPct val="100000"/>
              </a:lnSpc>
              <a:buNone/>
              <a:defRPr sz="1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header</a:t>
            </a:r>
          </a:p>
        </p:txBody>
      </p:sp>
      <p:sp>
        <p:nvSpPr>
          <p:cNvPr id="13" name="Text Placeholder 6">
            <a:extLst>
              <a:ext uri="{FF2B5EF4-FFF2-40B4-BE49-F238E27FC236}">
                <a16:creationId xmlns:a16="http://schemas.microsoft.com/office/drawing/2014/main" id="{65BBFB13-A636-4689-BBEF-3AC56DF72E6D}"/>
              </a:ext>
            </a:extLst>
          </p:cNvPr>
          <p:cNvSpPr>
            <a:spLocks noGrp="1"/>
          </p:cNvSpPr>
          <p:nvPr>
            <p:ph type="body" sz="quarter" idx="25" hasCustomPrompt="1"/>
          </p:nvPr>
        </p:nvSpPr>
        <p:spPr>
          <a:xfrm>
            <a:off x="2318400" y="2811600"/>
            <a:ext cx="7561263" cy="1635319"/>
          </a:xfrm>
        </p:spPr>
        <p:txBody>
          <a:bodyPr anchor="ctr"/>
          <a:lstStyle>
            <a:lvl1pPr algn="ctr">
              <a:lnSpc>
                <a:spcPct val="85000"/>
              </a:lnSpc>
              <a:defRPr sz="5000" cap="none" baseline="0">
                <a:solidFill>
                  <a:schemeClr val="bg1"/>
                </a:solidFill>
                <a:latin typeface="+mj-lt"/>
                <a:cs typeface="Energy Display" panose="020B0508050000020004" pitchFamily="34" charset="0"/>
              </a:defRPr>
            </a:lvl1pPr>
            <a:lvl2pPr algn="ctr">
              <a:defRPr sz="1800" b="1">
                <a:solidFill>
                  <a:schemeClr val="bg1"/>
                </a:solidFill>
              </a:defRPr>
            </a:lvl2pPr>
            <a:lvl3pPr marL="0" indent="0" algn="ctr">
              <a:buNone/>
              <a:defRPr sz="1800" b="1">
                <a:solidFill>
                  <a:schemeClr val="bg1"/>
                </a:solidFill>
              </a:defRPr>
            </a:lvl3pPr>
            <a:lvl4pPr marL="0" indent="0" algn="ctr">
              <a:buNone/>
              <a:defRPr sz="1800" b="1">
                <a:solidFill>
                  <a:schemeClr val="bg1"/>
                </a:solidFill>
              </a:defRPr>
            </a:lvl4pPr>
            <a:lvl5pPr marL="0" indent="0" algn="ctr">
              <a:buNone/>
              <a:defRPr sz="1800" b="1">
                <a:solidFill>
                  <a:schemeClr val="bg1"/>
                </a:solidFill>
              </a:defRPr>
            </a:lvl5pPr>
            <a:lvl6pPr marL="0" indent="0" algn="ctr">
              <a:buFont typeface="Arial" panose="020B0604020202020204" pitchFamily="34" charset="0"/>
              <a:buNone/>
              <a:defRPr sz="1800" b="1">
                <a:solidFill>
                  <a:schemeClr val="bg1"/>
                </a:solidFill>
              </a:defRPr>
            </a:lvl6pPr>
            <a:lvl7pPr marL="0" indent="0" algn="ctr">
              <a:buFont typeface="Arial" panose="020B0604020202020204" pitchFamily="34" charset="0"/>
              <a:buNone/>
              <a:defRPr sz="1800" b="1">
                <a:solidFill>
                  <a:schemeClr val="bg1"/>
                </a:solidFill>
              </a:defRPr>
            </a:lvl7pPr>
            <a:lvl8pPr marL="0" indent="0" algn="ctr">
              <a:buNone/>
              <a:defRPr sz="1800" b="1">
                <a:solidFill>
                  <a:schemeClr val="bg1"/>
                </a:solidFill>
              </a:defRPr>
            </a:lvl8pPr>
            <a:lvl9pPr marL="0" indent="0" algn="ctr">
              <a:buNone/>
              <a:defRPr sz="1800" b="1">
                <a:solidFill>
                  <a:schemeClr val="bg1"/>
                </a:solidFill>
              </a:defRPr>
            </a:lvl9pPr>
          </a:lstStyle>
          <a:p>
            <a:pPr lvl="0"/>
            <a:r>
              <a:rPr lang="en-US" dirty="0"/>
              <a:t>Click to insert divider title</a:t>
            </a:r>
          </a:p>
          <a:p>
            <a:pPr lvl="1"/>
            <a:r>
              <a:rPr lang="en-US" dirty="0"/>
              <a:t>Second level</a:t>
            </a:r>
          </a:p>
        </p:txBody>
      </p:sp>
      <p:sp>
        <p:nvSpPr>
          <p:cNvPr id="2" name="Footer Placeholder 1">
            <a:extLst>
              <a:ext uri="{FF2B5EF4-FFF2-40B4-BE49-F238E27FC236}">
                <a16:creationId xmlns:a16="http://schemas.microsoft.com/office/drawing/2014/main" id="{D974609F-7310-8D47-B21D-D88A1FB1085B}"/>
              </a:ext>
            </a:extLst>
          </p:cNvPr>
          <p:cNvSpPr>
            <a:spLocks noGrp="1"/>
          </p:cNvSpPr>
          <p:nvPr>
            <p:ph type="ftr" sz="quarter" idx="26"/>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445805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A361-2E02-4CCF-BB75-B82698688262}"/>
              </a:ext>
            </a:extLst>
          </p:cNvPr>
          <p:cNvSpPr>
            <a:spLocks noGrp="1"/>
          </p:cNvSpPr>
          <p:nvPr>
            <p:ph type="title" hasCustomPrompt="1"/>
          </p:nvPr>
        </p:nvSpPr>
        <p:spPr>
          <a:xfrm>
            <a:off x="1346400" y="1286796"/>
            <a:ext cx="3193416" cy="1994392"/>
          </a:xfrm>
        </p:spPr>
        <p:txBody>
          <a:bodyPr wrap="square">
            <a:spAutoFit/>
          </a:bodyPr>
          <a:lstStyle>
            <a:lvl1pPr>
              <a:lnSpc>
                <a:spcPct val="70000"/>
              </a:lnSpc>
              <a:defRPr sz="6000" b="0" cap="all" baseline="0">
                <a:solidFill>
                  <a:schemeClr val="accent1"/>
                </a:solidFill>
                <a:latin typeface="Energy Display" panose="020B0508050000020004" pitchFamily="34" charset="0"/>
                <a:cs typeface="Energy Display" panose="020B0508050000020004" pitchFamily="34" charset="0"/>
              </a:defRPr>
            </a:lvl1pPr>
          </a:lstStyle>
          <a:p>
            <a:r>
              <a:rPr lang="en-US" dirty="0"/>
              <a:t>Click to edit Title of document</a:t>
            </a:r>
          </a:p>
        </p:txBody>
      </p:sp>
      <p:sp>
        <p:nvSpPr>
          <p:cNvPr id="4" name="Slide Number Placeholder 3">
            <a:extLst>
              <a:ext uri="{FF2B5EF4-FFF2-40B4-BE49-F238E27FC236}">
                <a16:creationId xmlns:a16="http://schemas.microsoft.com/office/drawing/2014/main" id="{6F85534C-074E-4D06-BEE7-71D79B210062}"/>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ext Placeholder 7">
            <a:extLst>
              <a:ext uri="{FF2B5EF4-FFF2-40B4-BE49-F238E27FC236}">
                <a16:creationId xmlns:a16="http://schemas.microsoft.com/office/drawing/2014/main" id="{5816D859-82F5-4611-8CF7-DB8560E9416C}"/>
              </a:ext>
            </a:extLst>
          </p:cNvPr>
          <p:cNvSpPr>
            <a:spLocks noGrp="1"/>
          </p:cNvSpPr>
          <p:nvPr>
            <p:ph type="body" sz="quarter" idx="12" hasCustomPrompt="1"/>
          </p:nvPr>
        </p:nvSpPr>
        <p:spPr>
          <a:xfrm>
            <a:off x="5695914" y="1063977"/>
            <a:ext cx="463074" cy="884858"/>
          </a:xfrm>
        </p:spPr>
        <p:txBody>
          <a:bodyPr/>
          <a:lstStyle>
            <a:lvl1pPr>
              <a:lnSpc>
                <a:spcPct val="100000"/>
              </a:lnSpc>
              <a:spcAft>
                <a:spcPts val="1000"/>
              </a:spcAft>
              <a:defRPr sz="5150">
                <a:solidFill>
                  <a:schemeClr val="accent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1</a:t>
            </a:r>
          </a:p>
        </p:txBody>
      </p:sp>
      <p:sp>
        <p:nvSpPr>
          <p:cNvPr id="9" name="Text Placeholder 7">
            <a:extLst>
              <a:ext uri="{FF2B5EF4-FFF2-40B4-BE49-F238E27FC236}">
                <a16:creationId xmlns:a16="http://schemas.microsoft.com/office/drawing/2014/main" id="{0AC18FF1-ACE4-4540-9830-54EF5DDEA850}"/>
              </a:ext>
            </a:extLst>
          </p:cNvPr>
          <p:cNvSpPr>
            <a:spLocks noGrp="1"/>
          </p:cNvSpPr>
          <p:nvPr>
            <p:ph type="body" sz="quarter" idx="13" hasCustomPrompt="1"/>
          </p:nvPr>
        </p:nvSpPr>
        <p:spPr>
          <a:xfrm>
            <a:off x="6206400" y="1286796"/>
            <a:ext cx="5228272" cy="600164"/>
          </a:xfrm>
        </p:spPr>
        <p:txBody>
          <a:bodyPr/>
          <a:lstStyle>
            <a:lvl1pPr>
              <a:lnSpc>
                <a:spcPct val="100000"/>
              </a:lnSpc>
              <a:spcAft>
                <a:spcPts val="0"/>
              </a:spcAft>
              <a:defRPr sz="1650" b="1">
                <a:solidFill>
                  <a:schemeClr val="tx2"/>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1" name="Text Placeholder 10">
            <a:extLst>
              <a:ext uri="{FF2B5EF4-FFF2-40B4-BE49-F238E27FC236}">
                <a16:creationId xmlns:a16="http://schemas.microsoft.com/office/drawing/2014/main" id="{FFEA5DE8-16B1-4FBD-9486-750F20920502}"/>
              </a:ext>
            </a:extLst>
          </p:cNvPr>
          <p:cNvSpPr>
            <a:spLocks noGrp="1"/>
          </p:cNvSpPr>
          <p:nvPr>
            <p:ph type="body" sz="quarter" idx="14"/>
          </p:nvPr>
        </p:nvSpPr>
        <p:spPr>
          <a:xfrm>
            <a:off x="5630350" y="1130130"/>
            <a:ext cx="5616000" cy="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2" name="Text Placeholder 7">
            <a:extLst>
              <a:ext uri="{FF2B5EF4-FFF2-40B4-BE49-F238E27FC236}">
                <a16:creationId xmlns:a16="http://schemas.microsoft.com/office/drawing/2014/main" id="{199C40FE-35A0-485F-9BEB-46222A7170F8}"/>
              </a:ext>
            </a:extLst>
          </p:cNvPr>
          <p:cNvSpPr>
            <a:spLocks noGrp="1"/>
          </p:cNvSpPr>
          <p:nvPr>
            <p:ph type="body" sz="quarter" idx="15" hasCustomPrompt="1"/>
          </p:nvPr>
        </p:nvSpPr>
        <p:spPr>
          <a:xfrm>
            <a:off x="5695914" y="1988380"/>
            <a:ext cx="463074" cy="884858"/>
          </a:xfrm>
        </p:spPr>
        <p:txBody>
          <a:bodyPr/>
          <a:lstStyle>
            <a:lvl1pPr>
              <a:lnSpc>
                <a:spcPct val="100000"/>
              </a:lnSpc>
              <a:spcAft>
                <a:spcPts val="1000"/>
              </a:spcAft>
              <a:defRPr sz="5150">
                <a:solidFill>
                  <a:schemeClr val="accent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2</a:t>
            </a:r>
          </a:p>
        </p:txBody>
      </p:sp>
      <p:sp>
        <p:nvSpPr>
          <p:cNvPr id="13" name="Text Placeholder 7">
            <a:extLst>
              <a:ext uri="{FF2B5EF4-FFF2-40B4-BE49-F238E27FC236}">
                <a16:creationId xmlns:a16="http://schemas.microsoft.com/office/drawing/2014/main" id="{F57C90AE-B9C8-4031-9B94-28A241F7ED0F}"/>
              </a:ext>
            </a:extLst>
          </p:cNvPr>
          <p:cNvSpPr>
            <a:spLocks noGrp="1"/>
          </p:cNvSpPr>
          <p:nvPr>
            <p:ph type="body" sz="quarter" idx="16" hasCustomPrompt="1"/>
          </p:nvPr>
        </p:nvSpPr>
        <p:spPr>
          <a:xfrm>
            <a:off x="6206400" y="2211199"/>
            <a:ext cx="5228272" cy="600164"/>
          </a:xfrm>
        </p:spPr>
        <p:txBody>
          <a:bodyPr/>
          <a:lstStyle>
            <a:lvl1pPr>
              <a:lnSpc>
                <a:spcPct val="100000"/>
              </a:lnSpc>
              <a:spcAft>
                <a:spcPts val="0"/>
              </a:spcAft>
              <a:defRPr sz="1650" b="1">
                <a:solidFill>
                  <a:schemeClr val="tx2"/>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4" name="Text Placeholder 7">
            <a:extLst>
              <a:ext uri="{FF2B5EF4-FFF2-40B4-BE49-F238E27FC236}">
                <a16:creationId xmlns:a16="http://schemas.microsoft.com/office/drawing/2014/main" id="{923EAA34-5349-4D24-9FAA-ACE84C39B773}"/>
              </a:ext>
            </a:extLst>
          </p:cNvPr>
          <p:cNvSpPr>
            <a:spLocks noGrp="1"/>
          </p:cNvSpPr>
          <p:nvPr>
            <p:ph type="body" sz="quarter" idx="17" hasCustomPrompt="1"/>
          </p:nvPr>
        </p:nvSpPr>
        <p:spPr>
          <a:xfrm>
            <a:off x="5695914" y="2912783"/>
            <a:ext cx="463074" cy="884858"/>
          </a:xfrm>
        </p:spPr>
        <p:txBody>
          <a:bodyPr/>
          <a:lstStyle>
            <a:lvl1pPr>
              <a:lnSpc>
                <a:spcPct val="100000"/>
              </a:lnSpc>
              <a:spcAft>
                <a:spcPts val="1000"/>
              </a:spcAft>
              <a:defRPr sz="5150">
                <a:solidFill>
                  <a:schemeClr val="accent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3</a:t>
            </a:r>
          </a:p>
        </p:txBody>
      </p:sp>
      <p:sp>
        <p:nvSpPr>
          <p:cNvPr id="15" name="Text Placeholder 7">
            <a:extLst>
              <a:ext uri="{FF2B5EF4-FFF2-40B4-BE49-F238E27FC236}">
                <a16:creationId xmlns:a16="http://schemas.microsoft.com/office/drawing/2014/main" id="{9F5365C9-6709-4C99-A70B-000A701968E0}"/>
              </a:ext>
            </a:extLst>
          </p:cNvPr>
          <p:cNvSpPr>
            <a:spLocks noGrp="1"/>
          </p:cNvSpPr>
          <p:nvPr>
            <p:ph type="body" sz="quarter" idx="18" hasCustomPrompt="1"/>
          </p:nvPr>
        </p:nvSpPr>
        <p:spPr>
          <a:xfrm>
            <a:off x="6206400" y="3135602"/>
            <a:ext cx="5228272" cy="600164"/>
          </a:xfrm>
        </p:spPr>
        <p:txBody>
          <a:bodyPr/>
          <a:lstStyle>
            <a:lvl1pPr>
              <a:lnSpc>
                <a:spcPct val="100000"/>
              </a:lnSpc>
              <a:spcAft>
                <a:spcPts val="0"/>
              </a:spcAft>
              <a:defRPr sz="1650" b="1">
                <a:solidFill>
                  <a:schemeClr val="tx2"/>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6" name="Text Placeholder 7">
            <a:extLst>
              <a:ext uri="{FF2B5EF4-FFF2-40B4-BE49-F238E27FC236}">
                <a16:creationId xmlns:a16="http://schemas.microsoft.com/office/drawing/2014/main" id="{3968A8DC-32D0-4286-8A33-4D835A2559C9}"/>
              </a:ext>
            </a:extLst>
          </p:cNvPr>
          <p:cNvSpPr>
            <a:spLocks noGrp="1"/>
          </p:cNvSpPr>
          <p:nvPr>
            <p:ph type="body" sz="quarter" idx="19" hasCustomPrompt="1"/>
          </p:nvPr>
        </p:nvSpPr>
        <p:spPr>
          <a:xfrm>
            <a:off x="5695914" y="3837186"/>
            <a:ext cx="463074" cy="884858"/>
          </a:xfrm>
        </p:spPr>
        <p:txBody>
          <a:bodyPr/>
          <a:lstStyle>
            <a:lvl1pPr>
              <a:lnSpc>
                <a:spcPct val="100000"/>
              </a:lnSpc>
              <a:spcAft>
                <a:spcPts val="1000"/>
              </a:spcAft>
              <a:defRPr sz="5150">
                <a:solidFill>
                  <a:schemeClr val="accent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4</a:t>
            </a:r>
          </a:p>
        </p:txBody>
      </p:sp>
      <p:sp>
        <p:nvSpPr>
          <p:cNvPr id="17" name="Text Placeholder 7">
            <a:extLst>
              <a:ext uri="{FF2B5EF4-FFF2-40B4-BE49-F238E27FC236}">
                <a16:creationId xmlns:a16="http://schemas.microsoft.com/office/drawing/2014/main" id="{8D2B09C9-A0C9-4D32-A332-3FD2584D4A40}"/>
              </a:ext>
            </a:extLst>
          </p:cNvPr>
          <p:cNvSpPr>
            <a:spLocks noGrp="1"/>
          </p:cNvSpPr>
          <p:nvPr>
            <p:ph type="body" sz="quarter" idx="20" hasCustomPrompt="1"/>
          </p:nvPr>
        </p:nvSpPr>
        <p:spPr>
          <a:xfrm>
            <a:off x="6206400" y="4060005"/>
            <a:ext cx="5228272" cy="600164"/>
          </a:xfrm>
        </p:spPr>
        <p:txBody>
          <a:bodyPr/>
          <a:lstStyle>
            <a:lvl1pPr>
              <a:lnSpc>
                <a:spcPct val="100000"/>
              </a:lnSpc>
              <a:spcAft>
                <a:spcPts val="0"/>
              </a:spcAft>
              <a:defRPr sz="1650" b="1">
                <a:solidFill>
                  <a:schemeClr val="tx2"/>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8" name="Text Placeholder 7">
            <a:extLst>
              <a:ext uri="{FF2B5EF4-FFF2-40B4-BE49-F238E27FC236}">
                <a16:creationId xmlns:a16="http://schemas.microsoft.com/office/drawing/2014/main" id="{EE10A987-3BB6-4D3C-8626-DD4E22C6803A}"/>
              </a:ext>
            </a:extLst>
          </p:cNvPr>
          <p:cNvSpPr>
            <a:spLocks noGrp="1"/>
          </p:cNvSpPr>
          <p:nvPr>
            <p:ph type="body" sz="quarter" idx="21" hasCustomPrompt="1"/>
          </p:nvPr>
        </p:nvSpPr>
        <p:spPr>
          <a:xfrm>
            <a:off x="5695914" y="4761590"/>
            <a:ext cx="463074" cy="884858"/>
          </a:xfrm>
        </p:spPr>
        <p:txBody>
          <a:bodyPr/>
          <a:lstStyle>
            <a:lvl1pPr>
              <a:lnSpc>
                <a:spcPct val="100000"/>
              </a:lnSpc>
              <a:spcAft>
                <a:spcPts val="1000"/>
              </a:spcAft>
              <a:defRPr sz="5150">
                <a:solidFill>
                  <a:schemeClr val="accent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5</a:t>
            </a:r>
          </a:p>
        </p:txBody>
      </p:sp>
      <p:sp>
        <p:nvSpPr>
          <p:cNvPr id="19" name="Text Placeholder 7">
            <a:extLst>
              <a:ext uri="{FF2B5EF4-FFF2-40B4-BE49-F238E27FC236}">
                <a16:creationId xmlns:a16="http://schemas.microsoft.com/office/drawing/2014/main" id="{5DF9E60C-254A-48D9-94F1-9712F94B2769}"/>
              </a:ext>
            </a:extLst>
          </p:cNvPr>
          <p:cNvSpPr>
            <a:spLocks noGrp="1"/>
          </p:cNvSpPr>
          <p:nvPr>
            <p:ph type="body" sz="quarter" idx="22" hasCustomPrompt="1"/>
          </p:nvPr>
        </p:nvSpPr>
        <p:spPr>
          <a:xfrm>
            <a:off x="6206400" y="4984409"/>
            <a:ext cx="5228272" cy="600164"/>
          </a:xfrm>
        </p:spPr>
        <p:txBody>
          <a:bodyPr/>
          <a:lstStyle>
            <a:lvl1pPr>
              <a:lnSpc>
                <a:spcPct val="100000"/>
              </a:lnSpc>
              <a:spcAft>
                <a:spcPts val="0"/>
              </a:spcAft>
              <a:defRPr sz="1650" b="1">
                <a:solidFill>
                  <a:schemeClr val="tx2"/>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20" name="Text Placeholder 10">
            <a:extLst>
              <a:ext uri="{FF2B5EF4-FFF2-40B4-BE49-F238E27FC236}">
                <a16:creationId xmlns:a16="http://schemas.microsoft.com/office/drawing/2014/main" id="{1BD82010-81DD-4A67-9B02-404BA8E0BA1B}"/>
              </a:ext>
            </a:extLst>
          </p:cNvPr>
          <p:cNvSpPr>
            <a:spLocks noGrp="1"/>
          </p:cNvSpPr>
          <p:nvPr>
            <p:ph type="body" sz="quarter" idx="23"/>
          </p:nvPr>
        </p:nvSpPr>
        <p:spPr>
          <a:xfrm>
            <a:off x="5630350" y="2054005"/>
            <a:ext cx="5616000" cy="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1" name="Text Placeholder 10">
            <a:extLst>
              <a:ext uri="{FF2B5EF4-FFF2-40B4-BE49-F238E27FC236}">
                <a16:creationId xmlns:a16="http://schemas.microsoft.com/office/drawing/2014/main" id="{1048CE71-F49C-44B2-8908-3B8505D50361}"/>
              </a:ext>
            </a:extLst>
          </p:cNvPr>
          <p:cNvSpPr>
            <a:spLocks noGrp="1"/>
          </p:cNvSpPr>
          <p:nvPr>
            <p:ph type="body" sz="quarter" idx="24"/>
          </p:nvPr>
        </p:nvSpPr>
        <p:spPr>
          <a:xfrm>
            <a:off x="5630350" y="2977880"/>
            <a:ext cx="5616000" cy="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2" name="Text Placeholder 10">
            <a:extLst>
              <a:ext uri="{FF2B5EF4-FFF2-40B4-BE49-F238E27FC236}">
                <a16:creationId xmlns:a16="http://schemas.microsoft.com/office/drawing/2014/main" id="{F220C27B-7EB9-40DC-B0B7-CFB84C6A59BC}"/>
              </a:ext>
            </a:extLst>
          </p:cNvPr>
          <p:cNvSpPr>
            <a:spLocks noGrp="1"/>
          </p:cNvSpPr>
          <p:nvPr>
            <p:ph type="body" sz="quarter" idx="25"/>
          </p:nvPr>
        </p:nvSpPr>
        <p:spPr>
          <a:xfrm>
            <a:off x="5630350" y="3901755"/>
            <a:ext cx="5616000" cy="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3" name="Text Placeholder 10">
            <a:extLst>
              <a:ext uri="{FF2B5EF4-FFF2-40B4-BE49-F238E27FC236}">
                <a16:creationId xmlns:a16="http://schemas.microsoft.com/office/drawing/2014/main" id="{752BC965-049B-4EC6-B536-61CC2C8B031E}"/>
              </a:ext>
            </a:extLst>
          </p:cNvPr>
          <p:cNvSpPr>
            <a:spLocks noGrp="1"/>
          </p:cNvSpPr>
          <p:nvPr>
            <p:ph type="body" sz="quarter" idx="26"/>
          </p:nvPr>
        </p:nvSpPr>
        <p:spPr>
          <a:xfrm>
            <a:off x="5630350" y="4825630"/>
            <a:ext cx="5616000" cy="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4" name="Text Placeholder 10">
            <a:extLst>
              <a:ext uri="{FF2B5EF4-FFF2-40B4-BE49-F238E27FC236}">
                <a16:creationId xmlns:a16="http://schemas.microsoft.com/office/drawing/2014/main" id="{6368B62B-ADE6-4D79-86A8-CC300F602F12}"/>
              </a:ext>
            </a:extLst>
          </p:cNvPr>
          <p:cNvSpPr>
            <a:spLocks noGrp="1"/>
          </p:cNvSpPr>
          <p:nvPr>
            <p:ph type="body" sz="quarter" idx="27"/>
          </p:nvPr>
        </p:nvSpPr>
        <p:spPr>
          <a:xfrm>
            <a:off x="5630350" y="5749503"/>
            <a:ext cx="5616000" cy="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7" name="Text Placeholder 12">
            <a:extLst>
              <a:ext uri="{FF2B5EF4-FFF2-40B4-BE49-F238E27FC236}">
                <a16:creationId xmlns:a16="http://schemas.microsoft.com/office/drawing/2014/main" id="{C43262FB-F1A5-4CBD-82C8-D45AD5B74AAB}"/>
              </a:ext>
            </a:extLst>
          </p:cNvPr>
          <p:cNvSpPr>
            <a:spLocks noGrp="1"/>
          </p:cNvSpPr>
          <p:nvPr>
            <p:ph type="body" sz="quarter" idx="29" hasCustomPrompt="1"/>
          </p:nvPr>
        </p:nvSpPr>
        <p:spPr>
          <a:xfrm>
            <a:off x="374400" y="6375400"/>
            <a:ext cx="8532811" cy="87716"/>
          </a:xfrm>
        </p:spPr>
        <p:txBody>
          <a:bodyPr/>
          <a:lstStyle>
            <a:lvl1pPr>
              <a:defRPr sz="600" b="0">
                <a:solidFill>
                  <a:schemeClr val="tx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090F2356-9969-394E-9E4E-BCDB8C83340E}"/>
              </a:ext>
            </a:extLst>
          </p:cNvPr>
          <p:cNvSpPr>
            <a:spLocks noGrp="1"/>
          </p:cNvSpPr>
          <p:nvPr>
            <p:ph type="ftr" sz="quarter" idx="30"/>
          </p:nvPr>
        </p:nvSpPr>
        <p:spPr/>
        <p:txBody>
          <a:bodyPr/>
          <a:lstStyle/>
          <a:p>
            <a:r>
              <a:rPr lang="en-US"/>
              <a:t>Footer goes here</a:t>
            </a:r>
            <a:endParaRPr lang="en-US" dirty="0"/>
          </a:p>
        </p:txBody>
      </p:sp>
    </p:spTree>
    <p:extLst>
      <p:ext uri="{BB962C8B-B14F-4D97-AF65-F5344CB8AC3E}">
        <p14:creationId xmlns:p14="http://schemas.microsoft.com/office/powerpoint/2010/main" val="3007015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 gradient">
    <p:bg>
      <p:bgPr>
        <a:gradFill>
          <a:gsLst>
            <a:gs pos="50000">
              <a:schemeClr val="accent1"/>
            </a:gs>
            <a:gs pos="0">
              <a:srgbClr val="C41974"/>
            </a:gs>
            <a:gs pos="100000">
              <a:srgbClr val="FF593D"/>
            </a:gs>
          </a:gsLst>
          <a:lin ang="195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A361-2E02-4CCF-BB75-B82698688262}"/>
              </a:ext>
            </a:extLst>
          </p:cNvPr>
          <p:cNvSpPr>
            <a:spLocks noGrp="1"/>
          </p:cNvSpPr>
          <p:nvPr>
            <p:ph type="title" hasCustomPrompt="1"/>
          </p:nvPr>
        </p:nvSpPr>
        <p:spPr>
          <a:xfrm>
            <a:off x="1346400" y="1286796"/>
            <a:ext cx="3193416" cy="1923604"/>
          </a:xfrm>
        </p:spPr>
        <p:txBody>
          <a:bodyPr wrap="square">
            <a:spAutoFit/>
          </a:bodyPr>
          <a:lstStyle>
            <a:lvl1pPr>
              <a:lnSpc>
                <a:spcPct val="70000"/>
              </a:lnSpc>
              <a:defRPr sz="600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Title of document</a:t>
            </a:r>
          </a:p>
        </p:txBody>
      </p:sp>
      <p:sp>
        <p:nvSpPr>
          <p:cNvPr id="4" name="Slide Number Placeholder 3">
            <a:extLst>
              <a:ext uri="{FF2B5EF4-FFF2-40B4-BE49-F238E27FC236}">
                <a16:creationId xmlns:a16="http://schemas.microsoft.com/office/drawing/2014/main" id="{6F85534C-074E-4D06-BEE7-71D79B210062}"/>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8" name="Text Placeholder 7">
            <a:extLst>
              <a:ext uri="{FF2B5EF4-FFF2-40B4-BE49-F238E27FC236}">
                <a16:creationId xmlns:a16="http://schemas.microsoft.com/office/drawing/2014/main" id="{5816D859-82F5-4611-8CF7-DB8560E9416C}"/>
              </a:ext>
            </a:extLst>
          </p:cNvPr>
          <p:cNvSpPr>
            <a:spLocks noGrp="1"/>
          </p:cNvSpPr>
          <p:nvPr>
            <p:ph type="body" sz="quarter" idx="12" hasCustomPrompt="1"/>
          </p:nvPr>
        </p:nvSpPr>
        <p:spPr>
          <a:xfrm>
            <a:off x="5695914" y="1063977"/>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1</a:t>
            </a:r>
          </a:p>
        </p:txBody>
      </p:sp>
      <p:sp>
        <p:nvSpPr>
          <p:cNvPr id="9" name="Text Placeholder 7">
            <a:extLst>
              <a:ext uri="{FF2B5EF4-FFF2-40B4-BE49-F238E27FC236}">
                <a16:creationId xmlns:a16="http://schemas.microsoft.com/office/drawing/2014/main" id="{0AC18FF1-ACE4-4540-9830-54EF5DDEA850}"/>
              </a:ext>
            </a:extLst>
          </p:cNvPr>
          <p:cNvSpPr>
            <a:spLocks noGrp="1"/>
          </p:cNvSpPr>
          <p:nvPr>
            <p:ph type="body" sz="quarter" idx="13" hasCustomPrompt="1"/>
          </p:nvPr>
        </p:nvSpPr>
        <p:spPr>
          <a:xfrm>
            <a:off x="6206400" y="1286796"/>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2" name="Text Placeholder 7">
            <a:extLst>
              <a:ext uri="{FF2B5EF4-FFF2-40B4-BE49-F238E27FC236}">
                <a16:creationId xmlns:a16="http://schemas.microsoft.com/office/drawing/2014/main" id="{199C40FE-35A0-485F-9BEB-46222A7170F8}"/>
              </a:ext>
            </a:extLst>
          </p:cNvPr>
          <p:cNvSpPr>
            <a:spLocks noGrp="1"/>
          </p:cNvSpPr>
          <p:nvPr>
            <p:ph type="body" sz="quarter" idx="15" hasCustomPrompt="1"/>
          </p:nvPr>
        </p:nvSpPr>
        <p:spPr>
          <a:xfrm>
            <a:off x="5695914" y="1988380"/>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2</a:t>
            </a:r>
          </a:p>
        </p:txBody>
      </p:sp>
      <p:sp>
        <p:nvSpPr>
          <p:cNvPr id="13" name="Text Placeholder 7">
            <a:extLst>
              <a:ext uri="{FF2B5EF4-FFF2-40B4-BE49-F238E27FC236}">
                <a16:creationId xmlns:a16="http://schemas.microsoft.com/office/drawing/2014/main" id="{F57C90AE-B9C8-4031-9B94-28A241F7ED0F}"/>
              </a:ext>
            </a:extLst>
          </p:cNvPr>
          <p:cNvSpPr>
            <a:spLocks noGrp="1"/>
          </p:cNvSpPr>
          <p:nvPr>
            <p:ph type="body" sz="quarter" idx="16" hasCustomPrompt="1"/>
          </p:nvPr>
        </p:nvSpPr>
        <p:spPr>
          <a:xfrm>
            <a:off x="6206400" y="2211199"/>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4" name="Text Placeholder 7">
            <a:extLst>
              <a:ext uri="{FF2B5EF4-FFF2-40B4-BE49-F238E27FC236}">
                <a16:creationId xmlns:a16="http://schemas.microsoft.com/office/drawing/2014/main" id="{923EAA34-5349-4D24-9FAA-ACE84C39B773}"/>
              </a:ext>
            </a:extLst>
          </p:cNvPr>
          <p:cNvSpPr>
            <a:spLocks noGrp="1"/>
          </p:cNvSpPr>
          <p:nvPr>
            <p:ph type="body" sz="quarter" idx="17" hasCustomPrompt="1"/>
          </p:nvPr>
        </p:nvSpPr>
        <p:spPr>
          <a:xfrm>
            <a:off x="5695914" y="2912783"/>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3</a:t>
            </a:r>
          </a:p>
        </p:txBody>
      </p:sp>
      <p:sp>
        <p:nvSpPr>
          <p:cNvPr id="15" name="Text Placeholder 7">
            <a:extLst>
              <a:ext uri="{FF2B5EF4-FFF2-40B4-BE49-F238E27FC236}">
                <a16:creationId xmlns:a16="http://schemas.microsoft.com/office/drawing/2014/main" id="{9F5365C9-6709-4C99-A70B-000A701968E0}"/>
              </a:ext>
            </a:extLst>
          </p:cNvPr>
          <p:cNvSpPr>
            <a:spLocks noGrp="1"/>
          </p:cNvSpPr>
          <p:nvPr>
            <p:ph type="body" sz="quarter" idx="18" hasCustomPrompt="1"/>
          </p:nvPr>
        </p:nvSpPr>
        <p:spPr>
          <a:xfrm>
            <a:off x="6206400" y="3135602"/>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6" name="Text Placeholder 7">
            <a:extLst>
              <a:ext uri="{FF2B5EF4-FFF2-40B4-BE49-F238E27FC236}">
                <a16:creationId xmlns:a16="http://schemas.microsoft.com/office/drawing/2014/main" id="{3968A8DC-32D0-4286-8A33-4D835A2559C9}"/>
              </a:ext>
            </a:extLst>
          </p:cNvPr>
          <p:cNvSpPr>
            <a:spLocks noGrp="1"/>
          </p:cNvSpPr>
          <p:nvPr>
            <p:ph type="body" sz="quarter" idx="19" hasCustomPrompt="1"/>
          </p:nvPr>
        </p:nvSpPr>
        <p:spPr>
          <a:xfrm>
            <a:off x="5695914" y="3837186"/>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4</a:t>
            </a:r>
          </a:p>
        </p:txBody>
      </p:sp>
      <p:sp>
        <p:nvSpPr>
          <p:cNvPr id="17" name="Text Placeholder 7">
            <a:extLst>
              <a:ext uri="{FF2B5EF4-FFF2-40B4-BE49-F238E27FC236}">
                <a16:creationId xmlns:a16="http://schemas.microsoft.com/office/drawing/2014/main" id="{8D2B09C9-A0C9-4D32-A332-3FD2584D4A40}"/>
              </a:ext>
            </a:extLst>
          </p:cNvPr>
          <p:cNvSpPr>
            <a:spLocks noGrp="1"/>
          </p:cNvSpPr>
          <p:nvPr>
            <p:ph type="body" sz="quarter" idx="20" hasCustomPrompt="1"/>
          </p:nvPr>
        </p:nvSpPr>
        <p:spPr>
          <a:xfrm>
            <a:off x="6206400" y="4060005"/>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8" name="Text Placeholder 7">
            <a:extLst>
              <a:ext uri="{FF2B5EF4-FFF2-40B4-BE49-F238E27FC236}">
                <a16:creationId xmlns:a16="http://schemas.microsoft.com/office/drawing/2014/main" id="{EE10A987-3BB6-4D3C-8626-DD4E22C6803A}"/>
              </a:ext>
            </a:extLst>
          </p:cNvPr>
          <p:cNvSpPr>
            <a:spLocks noGrp="1"/>
          </p:cNvSpPr>
          <p:nvPr>
            <p:ph type="body" sz="quarter" idx="21" hasCustomPrompt="1"/>
          </p:nvPr>
        </p:nvSpPr>
        <p:spPr>
          <a:xfrm>
            <a:off x="5695914" y="4761590"/>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5</a:t>
            </a:r>
          </a:p>
        </p:txBody>
      </p:sp>
      <p:sp>
        <p:nvSpPr>
          <p:cNvPr id="19" name="Text Placeholder 7">
            <a:extLst>
              <a:ext uri="{FF2B5EF4-FFF2-40B4-BE49-F238E27FC236}">
                <a16:creationId xmlns:a16="http://schemas.microsoft.com/office/drawing/2014/main" id="{5DF9E60C-254A-48D9-94F1-9712F94B2769}"/>
              </a:ext>
            </a:extLst>
          </p:cNvPr>
          <p:cNvSpPr>
            <a:spLocks noGrp="1"/>
          </p:cNvSpPr>
          <p:nvPr>
            <p:ph type="body" sz="quarter" idx="22" hasCustomPrompt="1"/>
          </p:nvPr>
        </p:nvSpPr>
        <p:spPr>
          <a:xfrm>
            <a:off x="6206400" y="4984409"/>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22" name="Text Placeholder 12">
            <a:extLst>
              <a:ext uri="{FF2B5EF4-FFF2-40B4-BE49-F238E27FC236}">
                <a16:creationId xmlns:a16="http://schemas.microsoft.com/office/drawing/2014/main" id="{FB91D4BE-94A4-4287-BB52-C48242D5B804}"/>
              </a:ext>
            </a:extLst>
          </p:cNvPr>
          <p:cNvSpPr>
            <a:spLocks noGrp="1"/>
          </p:cNvSpPr>
          <p:nvPr>
            <p:ph type="body" sz="quarter" idx="25" hasCustomPrompt="1"/>
          </p:nvPr>
        </p:nvSpPr>
        <p:spPr>
          <a:xfrm>
            <a:off x="374400" y="6375400"/>
            <a:ext cx="8532811"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4F745C31-936B-8848-AF15-9E020F39306B}"/>
              </a:ext>
            </a:extLst>
          </p:cNvPr>
          <p:cNvSpPr>
            <a:spLocks noGrp="1"/>
          </p:cNvSpPr>
          <p:nvPr>
            <p:ph type="ftr" sz="quarter" idx="26"/>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3054459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A361-2E02-4CCF-BB75-B82698688262}"/>
              </a:ext>
            </a:extLst>
          </p:cNvPr>
          <p:cNvSpPr>
            <a:spLocks noGrp="1"/>
          </p:cNvSpPr>
          <p:nvPr>
            <p:ph type="title" hasCustomPrompt="1"/>
          </p:nvPr>
        </p:nvSpPr>
        <p:spPr>
          <a:xfrm>
            <a:off x="1344613" y="1286796"/>
            <a:ext cx="3193416" cy="1923604"/>
          </a:xfrm>
        </p:spPr>
        <p:txBody>
          <a:bodyPr wrap="square">
            <a:spAutoFit/>
          </a:bodyPr>
          <a:lstStyle>
            <a:lvl1pPr>
              <a:lnSpc>
                <a:spcPct val="70000"/>
              </a:lnSpc>
              <a:defRPr sz="600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Title of document</a:t>
            </a:r>
          </a:p>
        </p:txBody>
      </p:sp>
      <p:sp>
        <p:nvSpPr>
          <p:cNvPr id="4" name="Slide Number Placeholder 3">
            <a:extLst>
              <a:ext uri="{FF2B5EF4-FFF2-40B4-BE49-F238E27FC236}">
                <a16:creationId xmlns:a16="http://schemas.microsoft.com/office/drawing/2014/main" id="{6F85534C-074E-4D06-BEE7-71D79B210062}"/>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8" name="Text Placeholder 7">
            <a:extLst>
              <a:ext uri="{FF2B5EF4-FFF2-40B4-BE49-F238E27FC236}">
                <a16:creationId xmlns:a16="http://schemas.microsoft.com/office/drawing/2014/main" id="{5816D859-82F5-4611-8CF7-DB8560E9416C}"/>
              </a:ext>
            </a:extLst>
          </p:cNvPr>
          <p:cNvSpPr>
            <a:spLocks noGrp="1"/>
          </p:cNvSpPr>
          <p:nvPr>
            <p:ph type="body" sz="quarter" idx="12" hasCustomPrompt="1"/>
          </p:nvPr>
        </p:nvSpPr>
        <p:spPr>
          <a:xfrm>
            <a:off x="5695914" y="1063977"/>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1</a:t>
            </a:r>
          </a:p>
        </p:txBody>
      </p:sp>
      <p:sp>
        <p:nvSpPr>
          <p:cNvPr id="9" name="Text Placeholder 7">
            <a:extLst>
              <a:ext uri="{FF2B5EF4-FFF2-40B4-BE49-F238E27FC236}">
                <a16:creationId xmlns:a16="http://schemas.microsoft.com/office/drawing/2014/main" id="{0AC18FF1-ACE4-4540-9830-54EF5DDEA850}"/>
              </a:ext>
            </a:extLst>
          </p:cNvPr>
          <p:cNvSpPr>
            <a:spLocks noGrp="1"/>
          </p:cNvSpPr>
          <p:nvPr>
            <p:ph type="body" sz="quarter" idx="13" hasCustomPrompt="1"/>
          </p:nvPr>
        </p:nvSpPr>
        <p:spPr>
          <a:xfrm>
            <a:off x="6206400" y="1286796"/>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2" name="Text Placeholder 7">
            <a:extLst>
              <a:ext uri="{FF2B5EF4-FFF2-40B4-BE49-F238E27FC236}">
                <a16:creationId xmlns:a16="http://schemas.microsoft.com/office/drawing/2014/main" id="{199C40FE-35A0-485F-9BEB-46222A7170F8}"/>
              </a:ext>
            </a:extLst>
          </p:cNvPr>
          <p:cNvSpPr>
            <a:spLocks noGrp="1"/>
          </p:cNvSpPr>
          <p:nvPr>
            <p:ph type="body" sz="quarter" idx="15" hasCustomPrompt="1"/>
          </p:nvPr>
        </p:nvSpPr>
        <p:spPr>
          <a:xfrm>
            <a:off x="5695914" y="1988380"/>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2</a:t>
            </a:r>
          </a:p>
        </p:txBody>
      </p:sp>
      <p:sp>
        <p:nvSpPr>
          <p:cNvPr id="13" name="Text Placeholder 7">
            <a:extLst>
              <a:ext uri="{FF2B5EF4-FFF2-40B4-BE49-F238E27FC236}">
                <a16:creationId xmlns:a16="http://schemas.microsoft.com/office/drawing/2014/main" id="{F57C90AE-B9C8-4031-9B94-28A241F7ED0F}"/>
              </a:ext>
            </a:extLst>
          </p:cNvPr>
          <p:cNvSpPr>
            <a:spLocks noGrp="1"/>
          </p:cNvSpPr>
          <p:nvPr>
            <p:ph type="body" sz="quarter" idx="16" hasCustomPrompt="1"/>
          </p:nvPr>
        </p:nvSpPr>
        <p:spPr>
          <a:xfrm>
            <a:off x="6206400" y="2211199"/>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4" name="Text Placeholder 7">
            <a:extLst>
              <a:ext uri="{FF2B5EF4-FFF2-40B4-BE49-F238E27FC236}">
                <a16:creationId xmlns:a16="http://schemas.microsoft.com/office/drawing/2014/main" id="{923EAA34-5349-4D24-9FAA-ACE84C39B773}"/>
              </a:ext>
            </a:extLst>
          </p:cNvPr>
          <p:cNvSpPr>
            <a:spLocks noGrp="1"/>
          </p:cNvSpPr>
          <p:nvPr>
            <p:ph type="body" sz="quarter" idx="17" hasCustomPrompt="1"/>
          </p:nvPr>
        </p:nvSpPr>
        <p:spPr>
          <a:xfrm>
            <a:off x="5695914" y="2912783"/>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3</a:t>
            </a:r>
          </a:p>
        </p:txBody>
      </p:sp>
      <p:sp>
        <p:nvSpPr>
          <p:cNvPr id="15" name="Text Placeholder 7">
            <a:extLst>
              <a:ext uri="{FF2B5EF4-FFF2-40B4-BE49-F238E27FC236}">
                <a16:creationId xmlns:a16="http://schemas.microsoft.com/office/drawing/2014/main" id="{9F5365C9-6709-4C99-A70B-000A701968E0}"/>
              </a:ext>
            </a:extLst>
          </p:cNvPr>
          <p:cNvSpPr>
            <a:spLocks noGrp="1"/>
          </p:cNvSpPr>
          <p:nvPr>
            <p:ph type="body" sz="quarter" idx="18" hasCustomPrompt="1"/>
          </p:nvPr>
        </p:nvSpPr>
        <p:spPr>
          <a:xfrm>
            <a:off x="6206400" y="3135602"/>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6" name="Text Placeholder 7">
            <a:extLst>
              <a:ext uri="{FF2B5EF4-FFF2-40B4-BE49-F238E27FC236}">
                <a16:creationId xmlns:a16="http://schemas.microsoft.com/office/drawing/2014/main" id="{3968A8DC-32D0-4286-8A33-4D835A2559C9}"/>
              </a:ext>
            </a:extLst>
          </p:cNvPr>
          <p:cNvSpPr>
            <a:spLocks noGrp="1"/>
          </p:cNvSpPr>
          <p:nvPr>
            <p:ph type="body" sz="quarter" idx="19" hasCustomPrompt="1"/>
          </p:nvPr>
        </p:nvSpPr>
        <p:spPr>
          <a:xfrm>
            <a:off x="5695914" y="3837186"/>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4</a:t>
            </a:r>
          </a:p>
        </p:txBody>
      </p:sp>
      <p:sp>
        <p:nvSpPr>
          <p:cNvPr id="17" name="Text Placeholder 7">
            <a:extLst>
              <a:ext uri="{FF2B5EF4-FFF2-40B4-BE49-F238E27FC236}">
                <a16:creationId xmlns:a16="http://schemas.microsoft.com/office/drawing/2014/main" id="{8D2B09C9-A0C9-4D32-A332-3FD2584D4A40}"/>
              </a:ext>
            </a:extLst>
          </p:cNvPr>
          <p:cNvSpPr>
            <a:spLocks noGrp="1"/>
          </p:cNvSpPr>
          <p:nvPr>
            <p:ph type="body" sz="quarter" idx="20" hasCustomPrompt="1"/>
          </p:nvPr>
        </p:nvSpPr>
        <p:spPr>
          <a:xfrm>
            <a:off x="6206400" y="4060005"/>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8" name="Text Placeholder 7">
            <a:extLst>
              <a:ext uri="{FF2B5EF4-FFF2-40B4-BE49-F238E27FC236}">
                <a16:creationId xmlns:a16="http://schemas.microsoft.com/office/drawing/2014/main" id="{EE10A987-3BB6-4D3C-8626-DD4E22C6803A}"/>
              </a:ext>
            </a:extLst>
          </p:cNvPr>
          <p:cNvSpPr>
            <a:spLocks noGrp="1"/>
          </p:cNvSpPr>
          <p:nvPr>
            <p:ph type="body" sz="quarter" idx="21" hasCustomPrompt="1"/>
          </p:nvPr>
        </p:nvSpPr>
        <p:spPr>
          <a:xfrm>
            <a:off x="5695914" y="4761590"/>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5</a:t>
            </a:r>
          </a:p>
        </p:txBody>
      </p:sp>
      <p:sp>
        <p:nvSpPr>
          <p:cNvPr id="19" name="Text Placeholder 7">
            <a:extLst>
              <a:ext uri="{FF2B5EF4-FFF2-40B4-BE49-F238E27FC236}">
                <a16:creationId xmlns:a16="http://schemas.microsoft.com/office/drawing/2014/main" id="{5DF9E60C-254A-48D9-94F1-9712F94B2769}"/>
              </a:ext>
            </a:extLst>
          </p:cNvPr>
          <p:cNvSpPr>
            <a:spLocks noGrp="1"/>
          </p:cNvSpPr>
          <p:nvPr>
            <p:ph type="body" sz="quarter" idx="22" hasCustomPrompt="1"/>
          </p:nvPr>
        </p:nvSpPr>
        <p:spPr>
          <a:xfrm>
            <a:off x="6206400" y="4984409"/>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22" name="Text Placeholder 12">
            <a:extLst>
              <a:ext uri="{FF2B5EF4-FFF2-40B4-BE49-F238E27FC236}">
                <a16:creationId xmlns:a16="http://schemas.microsoft.com/office/drawing/2014/main" id="{4E2E4B73-3567-42CA-8926-F4D7E5795B5B}"/>
              </a:ext>
            </a:extLst>
          </p:cNvPr>
          <p:cNvSpPr>
            <a:spLocks noGrp="1"/>
          </p:cNvSpPr>
          <p:nvPr>
            <p:ph type="body" sz="quarter" idx="25" hasCustomPrompt="1"/>
          </p:nvPr>
        </p:nvSpPr>
        <p:spPr>
          <a:xfrm>
            <a:off x="374400" y="6374380"/>
            <a:ext cx="8532811"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B82783B7-479E-3D4E-99D9-0A3D93E28C75}"/>
              </a:ext>
            </a:extLst>
          </p:cNvPr>
          <p:cNvSpPr>
            <a:spLocks noGrp="1"/>
          </p:cNvSpPr>
          <p:nvPr>
            <p:ph type="ftr" sz="quarter" idx="26"/>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3941069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 insert image">
    <p:bg>
      <p:bgPr>
        <a:solidFill>
          <a:schemeClr val="bg1"/>
        </a:solidFill>
        <a:effectLst/>
      </p:bgPr>
    </p:bg>
    <p:spTree>
      <p:nvGrpSpPr>
        <p:cNvPr id="1" name=""/>
        <p:cNvGrpSpPr/>
        <p:nvPr/>
      </p:nvGrpSpPr>
      <p:grpSpPr>
        <a:xfrm>
          <a:off x="0" y="0"/>
          <a:ext cx="0" cy="0"/>
          <a:chOff x="0" y="0"/>
          <a:chExt cx="0" cy="0"/>
        </a:xfrm>
      </p:grpSpPr>
      <p:sp>
        <p:nvSpPr>
          <p:cNvPr id="23" name="Picture Placeholder 7">
            <a:extLst>
              <a:ext uri="{FF2B5EF4-FFF2-40B4-BE49-F238E27FC236}">
                <a16:creationId xmlns:a16="http://schemas.microsoft.com/office/drawing/2014/main" id="{5CFD7587-836F-4837-B6A7-80123C01B7F5}"/>
              </a:ext>
            </a:extLst>
          </p:cNvPr>
          <p:cNvSpPr>
            <a:spLocks noGrp="1"/>
          </p:cNvSpPr>
          <p:nvPr>
            <p:ph type="pic" sz="quarter" idx="23" hasCustomPrompt="1"/>
          </p:nvPr>
        </p:nvSpPr>
        <p:spPr>
          <a:xfrm>
            <a:off x="0" y="0"/>
            <a:ext cx="12193588" cy="6858000"/>
          </a:xfrm>
          <a:blipFill>
            <a:blip r:embed="rId2">
              <a:extLst>
                <a:ext uri="{96DAC541-7B7A-43D3-8B79-37D633B846F1}">
                  <asvg:svgBlip xmlns:asvg="http://schemas.microsoft.com/office/drawing/2016/SVG/main" r:embed="rId3"/>
                </a:ext>
              </a:extLst>
            </a:blip>
            <a:stretch>
              <a:fillRect/>
            </a:stretch>
          </a:blipFill>
        </p:spPr>
        <p:txBody>
          <a:bodyPr lIns="1350000" tIns="4140000" rIns="9180000" anchor="ctr" anchorCtr="0">
            <a:noAutofit/>
          </a:bodyPr>
          <a:lstStyle>
            <a:lvl1pPr algn="l">
              <a:spcAft>
                <a:spcPts val="0"/>
              </a:spcAft>
              <a:defRPr sz="1200" b="1" cap="all" baseline="0">
                <a:solidFill>
                  <a:schemeClr val="tx2"/>
                </a:solidFill>
              </a:defRPr>
            </a:lvl1pPr>
          </a:lstStyle>
          <a:p>
            <a:pPr marL="0" marR="0" lvl="0" indent="0" algn="l" defTabSz="914400" rtl="0" eaLnBrk="1" fontAlgn="auto" latinLnBrk="0" hangingPunct="1">
              <a:lnSpc>
                <a:spcPct val="95000"/>
              </a:lnSpc>
              <a:spcBef>
                <a:spcPts val="0"/>
              </a:spcBef>
              <a:spcAft>
                <a:spcPts val="500"/>
              </a:spcAft>
              <a:buClrTx/>
              <a:buSzTx/>
              <a:buFont typeface="Arial" panose="020B0604020202020204" pitchFamily="34" charset="0"/>
              <a:buNone/>
              <a:tabLst/>
              <a:defRPr/>
            </a:pPr>
            <a:r>
              <a:rPr lang="en-US" dirty="0"/>
              <a:t>To insert an image: </a:t>
            </a:r>
            <a:br>
              <a:rPr lang="en-US" dirty="0"/>
            </a:br>
            <a:r>
              <a:rPr lang="en-US" dirty="0"/>
              <a:t>Click ‘insert’ » ‘Pictures’ » </a:t>
            </a:r>
            <a:br>
              <a:rPr lang="en-US" dirty="0"/>
            </a:br>
            <a:r>
              <a:rPr lang="en-US" dirty="0"/>
              <a:t>‘THIS DEVICE’ » choose an image</a:t>
            </a:r>
          </a:p>
        </p:txBody>
      </p:sp>
      <p:sp>
        <p:nvSpPr>
          <p:cNvPr id="2" name="Title 1">
            <a:extLst>
              <a:ext uri="{FF2B5EF4-FFF2-40B4-BE49-F238E27FC236}">
                <a16:creationId xmlns:a16="http://schemas.microsoft.com/office/drawing/2014/main" id="{D0AAA361-2E02-4CCF-BB75-B82698688262}"/>
              </a:ext>
            </a:extLst>
          </p:cNvPr>
          <p:cNvSpPr>
            <a:spLocks noGrp="1"/>
          </p:cNvSpPr>
          <p:nvPr>
            <p:ph type="title" hasCustomPrompt="1"/>
          </p:nvPr>
        </p:nvSpPr>
        <p:spPr>
          <a:xfrm>
            <a:off x="1344613" y="1286796"/>
            <a:ext cx="3193416" cy="1923604"/>
          </a:xfrm>
        </p:spPr>
        <p:txBody>
          <a:bodyPr wrap="square">
            <a:spAutoFit/>
          </a:bodyPr>
          <a:lstStyle>
            <a:lvl1pPr>
              <a:lnSpc>
                <a:spcPct val="70000"/>
              </a:lnSpc>
              <a:defRPr sz="600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Title of document</a:t>
            </a:r>
          </a:p>
        </p:txBody>
      </p:sp>
      <p:sp>
        <p:nvSpPr>
          <p:cNvPr id="4" name="Slide Number Placeholder 3">
            <a:extLst>
              <a:ext uri="{FF2B5EF4-FFF2-40B4-BE49-F238E27FC236}">
                <a16:creationId xmlns:a16="http://schemas.microsoft.com/office/drawing/2014/main" id="{6F85534C-074E-4D06-BEE7-71D79B210062}"/>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8" name="Text Placeholder 7">
            <a:extLst>
              <a:ext uri="{FF2B5EF4-FFF2-40B4-BE49-F238E27FC236}">
                <a16:creationId xmlns:a16="http://schemas.microsoft.com/office/drawing/2014/main" id="{5816D859-82F5-4611-8CF7-DB8560E9416C}"/>
              </a:ext>
            </a:extLst>
          </p:cNvPr>
          <p:cNvSpPr>
            <a:spLocks noGrp="1"/>
          </p:cNvSpPr>
          <p:nvPr>
            <p:ph type="body" sz="quarter" idx="12" hasCustomPrompt="1"/>
          </p:nvPr>
        </p:nvSpPr>
        <p:spPr>
          <a:xfrm>
            <a:off x="5695914" y="1063977"/>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1</a:t>
            </a:r>
          </a:p>
        </p:txBody>
      </p:sp>
      <p:sp>
        <p:nvSpPr>
          <p:cNvPr id="9" name="Text Placeholder 7">
            <a:extLst>
              <a:ext uri="{FF2B5EF4-FFF2-40B4-BE49-F238E27FC236}">
                <a16:creationId xmlns:a16="http://schemas.microsoft.com/office/drawing/2014/main" id="{0AC18FF1-ACE4-4540-9830-54EF5DDEA850}"/>
              </a:ext>
            </a:extLst>
          </p:cNvPr>
          <p:cNvSpPr>
            <a:spLocks noGrp="1"/>
          </p:cNvSpPr>
          <p:nvPr>
            <p:ph type="body" sz="quarter" idx="13" hasCustomPrompt="1"/>
          </p:nvPr>
        </p:nvSpPr>
        <p:spPr>
          <a:xfrm>
            <a:off x="6206400" y="1286796"/>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2" name="Text Placeholder 7">
            <a:extLst>
              <a:ext uri="{FF2B5EF4-FFF2-40B4-BE49-F238E27FC236}">
                <a16:creationId xmlns:a16="http://schemas.microsoft.com/office/drawing/2014/main" id="{199C40FE-35A0-485F-9BEB-46222A7170F8}"/>
              </a:ext>
            </a:extLst>
          </p:cNvPr>
          <p:cNvSpPr>
            <a:spLocks noGrp="1"/>
          </p:cNvSpPr>
          <p:nvPr>
            <p:ph type="body" sz="quarter" idx="15" hasCustomPrompt="1"/>
          </p:nvPr>
        </p:nvSpPr>
        <p:spPr>
          <a:xfrm>
            <a:off x="5695914" y="1988380"/>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2</a:t>
            </a:r>
          </a:p>
        </p:txBody>
      </p:sp>
      <p:sp>
        <p:nvSpPr>
          <p:cNvPr id="13" name="Text Placeholder 7">
            <a:extLst>
              <a:ext uri="{FF2B5EF4-FFF2-40B4-BE49-F238E27FC236}">
                <a16:creationId xmlns:a16="http://schemas.microsoft.com/office/drawing/2014/main" id="{F57C90AE-B9C8-4031-9B94-28A241F7ED0F}"/>
              </a:ext>
            </a:extLst>
          </p:cNvPr>
          <p:cNvSpPr>
            <a:spLocks noGrp="1"/>
          </p:cNvSpPr>
          <p:nvPr>
            <p:ph type="body" sz="quarter" idx="16" hasCustomPrompt="1"/>
          </p:nvPr>
        </p:nvSpPr>
        <p:spPr>
          <a:xfrm>
            <a:off x="6206400" y="2211199"/>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4" name="Text Placeholder 7">
            <a:extLst>
              <a:ext uri="{FF2B5EF4-FFF2-40B4-BE49-F238E27FC236}">
                <a16:creationId xmlns:a16="http://schemas.microsoft.com/office/drawing/2014/main" id="{923EAA34-5349-4D24-9FAA-ACE84C39B773}"/>
              </a:ext>
            </a:extLst>
          </p:cNvPr>
          <p:cNvSpPr>
            <a:spLocks noGrp="1"/>
          </p:cNvSpPr>
          <p:nvPr>
            <p:ph type="body" sz="quarter" idx="17" hasCustomPrompt="1"/>
          </p:nvPr>
        </p:nvSpPr>
        <p:spPr>
          <a:xfrm>
            <a:off x="5695914" y="2912783"/>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3</a:t>
            </a:r>
          </a:p>
        </p:txBody>
      </p:sp>
      <p:sp>
        <p:nvSpPr>
          <p:cNvPr id="15" name="Text Placeholder 7">
            <a:extLst>
              <a:ext uri="{FF2B5EF4-FFF2-40B4-BE49-F238E27FC236}">
                <a16:creationId xmlns:a16="http://schemas.microsoft.com/office/drawing/2014/main" id="{9F5365C9-6709-4C99-A70B-000A701968E0}"/>
              </a:ext>
            </a:extLst>
          </p:cNvPr>
          <p:cNvSpPr>
            <a:spLocks noGrp="1"/>
          </p:cNvSpPr>
          <p:nvPr>
            <p:ph type="body" sz="quarter" idx="18" hasCustomPrompt="1"/>
          </p:nvPr>
        </p:nvSpPr>
        <p:spPr>
          <a:xfrm>
            <a:off x="6206400" y="3135602"/>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6" name="Text Placeholder 7">
            <a:extLst>
              <a:ext uri="{FF2B5EF4-FFF2-40B4-BE49-F238E27FC236}">
                <a16:creationId xmlns:a16="http://schemas.microsoft.com/office/drawing/2014/main" id="{3968A8DC-32D0-4286-8A33-4D835A2559C9}"/>
              </a:ext>
            </a:extLst>
          </p:cNvPr>
          <p:cNvSpPr>
            <a:spLocks noGrp="1"/>
          </p:cNvSpPr>
          <p:nvPr>
            <p:ph type="body" sz="quarter" idx="19" hasCustomPrompt="1"/>
          </p:nvPr>
        </p:nvSpPr>
        <p:spPr>
          <a:xfrm>
            <a:off x="5695914" y="3837186"/>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4</a:t>
            </a:r>
          </a:p>
        </p:txBody>
      </p:sp>
      <p:sp>
        <p:nvSpPr>
          <p:cNvPr id="17" name="Text Placeholder 7">
            <a:extLst>
              <a:ext uri="{FF2B5EF4-FFF2-40B4-BE49-F238E27FC236}">
                <a16:creationId xmlns:a16="http://schemas.microsoft.com/office/drawing/2014/main" id="{8D2B09C9-A0C9-4D32-A332-3FD2584D4A40}"/>
              </a:ext>
            </a:extLst>
          </p:cNvPr>
          <p:cNvSpPr>
            <a:spLocks noGrp="1"/>
          </p:cNvSpPr>
          <p:nvPr>
            <p:ph type="body" sz="quarter" idx="20" hasCustomPrompt="1"/>
          </p:nvPr>
        </p:nvSpPr>
        <p:spPr>
          <a:xfrm>
            <a:off x="6206400" y="4060005"/>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p:sp>
        <p:nvSpPr>
          <p:cNvPr id="18" name="Text Placeholder 7">
            <a:extLst>
              <a:ext uri="{FF2B5EF4-FFF2-40B4-BE49-F238E27FC236}">
                <a16:creationId xmlns:a16="http://schemas.microsoft.com/office/drawing/2014/main" id="{EE10A987-3BB6-4D3C-8626-DD4E22C6803A}"/>
              </a:ext>
            </a:extLst>
          </p:cNvPr>
          <p:cNvSpPr>
            <a:spLocks noGrp="1"/>
          </p:cNvSpPr>
          <p:nvPr>
            <p:ph type="body" sz="quarter" idx="21" hasCustomPrompt="1"/>
          </p:nvPr>
        </p:nvSpPr>
        <p:spPr>
          <a:xfrm>
            <a:off x="5695914" y="4761590"/>
            <a:ext cx="463074" cy="884858"/>
          </a:xfrm>
        </p:spPr>
        <p:txBody>
          <a:bodyPr/>
          <a:lstStyle>
            <a:lvl1pPr>
              <a:lnSpc>
                <a:spcPct val="100000"/>
              </a:lnSpc>
              <a:spcAft>
                <a:spcPts val="1000"/>
              </a:spcAft>
              <a:defRPr sz="5150">
                <a:solidFill>
                  <a:schemeClr val="bg1"/>
                </a:solidFill>
                <a:latin typeface="Energy Display" panose="020B0508050000020004" pitchFamily="34" charset="0"/>
                <a:cs typeface="Energy Display" panose="020B0508050000020004" pitchFamily="34" charset="0"/>
              </a:defRPr>
            </a:lvl1pPr>
            <a:lvl2pPr>
              <a:defRPr sz="5150"/>
            </a:lvl2pPr>
            <a:lvl3pPr>
              <a:defRPr sz="5150"/>
            </a:lvl3pPr>
            <a:lvl4pPr>
              <a:defRPr sz="5150"/>
            </a:lvl4pPr>
            <a:lvl5pPr>
              <a:defRPr sz="5150"/>
            </a:lvl5pPr>
          </a:lstStyle>
          <a:p>
            <a:pPr lvl="0"/>
            <a:r>
              <a:rPr lang="en-US" dirty="0"/>
              <a:t>5</a:t>
            </a:r>
          </a:p>
        </p:txBody>
      </p:sp>
      <p:sp>
        <p:nvSpPr>
          <p:cNvPr id="19" name="Text Placeholder 7">
            <a:extLst>
              <a:ext uri="{FF2B5EF4-FFF2-40B4-BE49-F238E27FC236}">
                <a16:creationId xmlns:a16="http://schemas.microsoft.com/office/drawing/2014/main" id="{5DF9E60C-254A-48D9-94F1-9712F94B2769}"/>
              </a:ext>
            </a:extLst>
          </p:cNvPr>
          <p:cNvSpPr>
            <a:spLocks noGrp="1"/>
          </p:cNvSpPr>
          <p:nvPr>
            <p:ph type="body" sz="quarter" idx="22" hasCustomPrompt="1"/>
          </p:nvPr>
        </p:nvSpPr>
        <p:spPr>
          <a:xfrm>
            <a:off x="6206400" y="4984409"/>
            <a:ext cx="5228272" cy="600164"/>
          </a:xfrm>
        </p:spPr>
        <p:txBody>
          <a:bodyPr/>
          <a:lstStyle>
            <a:lvl1pPr>
              <a:lnSpc>
                <a:spcPct val="100000"/>
              </a:lnSpc>
              <a:spcAft>
                <a:spcPts val="0"/>
              </a:spcAft>
              <a:defRPr sz="1650" b="1">
                <a:solidFill>
                  <a:schemeClr val="bg1"/>
                </a:solidFill>
                <a:latin typeface="+mj-lt"/>
                <a:cs typeface="Energy Display" panose="020B0508050000020004" pitchFamily="34" charset="0"/>
              </a:defRPr>
            </a:lvl1pPr>
            <a:lvl2pPr>
              <a:defRPr sz="5150"/>
            </a:lvl2pPr>
            <a:lvl3pPr>
              <a:defRPr sz="5150"/>
            </a:lvl3pPr>
            <a:lvl4pPr>
              <a:defRPr sz="5150"/>
            </a:lvl4pPr>
            <a:lvl5pPr>
              <a:defRPr sz="5150"/>
            </a:lvl5pPr>
          </a:lstStyle>
          <a:p>
            <a:pPr lvl="0"/>
            <a:r>
              <a:rPr lang="en-US" dirty="0" err="1"/>
              <a:t>Namus</a:t>
            </a:r>
            <a:r>
              <a:rPr lang="en-US" dirty="0"/>
              <a:t> et, </a:t>
            </a:r>
            <a:r>
              <a:rPr lang="en-US" dirty="0" err="1"/>
              <a:t>est</a:t>
            </a:r>
            <a:r>
              <a:rPr lang="en-US" dirty="0"/>
              <a:t> </a:t>
            </a:r>
            <a:r>
              <a:rPr lang="en-US" dirty="0" err="1"/>
              <a:t>venihil</a:t>
            </a:r>
            <a:r>
              <a:rPr lang="en-US" dirty="0"/>
              <a:t> </a:t>
            </a:r>
            <a:r>
              <a:rPr lang="en-US" dirty="0" err="1"/>
              <a:t>lisqui</a:t>
            </a:r>
            <a:r>
              <a:rPr lang="en-US" dirty="0"/>
              <a:t> </a:t>
            </a:r>
            <a:r>
              <a:rPr lang="en-US" dirty="0" err="1"/>
              <a:t>blant</a:t>
            </a:r>
            <a:r>
              <a:rPr lang="en-US" dirty="0"/>
              <a:t>, sima </a:t>
            </a:r>
            <a:r>
              <a:rPr lang="en-US" dirty="0" err="1"/>
              <a:t>niet</a:t>
            </a:r>
            <a:r>
              <a:rPr lang="en-US" dirty="0"/>
              <a:t> </a:t>
            </a:r>
            <a:r>
              <a:rPr lang="en-US" dirty="0" err="1"/>
              <a:t>reste</a:t>
            </a:r>
            <a:r>
              <a:rPr lang="en-US" dirty="0"/>
              <a:t> </a:t>
            </a:r>
            <a:r>
              <a:rPr lang="en-US" dirty="0" err="1"/>
              <a:t>velluptatur</a:t>
            </a:r>
            <a:r>
              <a:rPr lang="en-US" dirty="0"/>
              <a:t> </a:t>
            </a:r>
            <a:r>
              <a:rPr lang="en-US" dirty="0" err="1"/>
              <a:t>facitiur</a:t>
            </a:r>
            <a:r>
              <a:rPr lang="en-US" dirty="0"/>
              <a:t> </a:t>
            </a:r>
            <a:r>
              <a:rPr lang="en-US" dirty="0" err="1"/>
              <a:t>minctio</a:t>
            </a:r>
            <a:r>
              <a:rPr lang="en-US" dirty="0"/>
              <a:t>.</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07CEFD74-2DEB-4F4D-8AE5-94B727463EA7}"/>
                  </a:ext>
                </a:extLst>
              </p14:cNvPr>
              <p14:cNvContentPartPr/>
              <p14:nvPr userDrawn="1"/>
            </p14:nvContentPartPr>
            <p14:xfrm>
              <a:off x="393840" y="306189"/>
              <a:ext cx="9720" cy="10800"/>
            </p14:xfrm>
          </p:contentPart>
        </mc:Choice>
        <mc:Fallback xmlns="">
          <p:pic>
            <p:nvPicPr>
              <p:cNvPr id="5" name="Ink 4">
                <a:extLst>
                  <a:ext uri="{FF2B5EF4-FFF2-40B4-BE49-F238E27FC236}">
                    <a16:creationId xmlns:a16="http://schemas.microsoft.com/office/drawing/2014/main" id="{07CEFD74-2DEB-4F4D-8AE5-94B727463EA7}"/>
                  </a:ext>
                </a:extLst>
              </p:cNvPr>
              <p:cNvPicPr/>
              <p:nvPr/>
            </p:nvPicPr>
            <p:blipFill>
              <a:blip r:embed="rId5"/>
              <a:stretch>
                <a:fillRect/>
              </a:stretch>
            </p:blipFill>
            <p:spPr>
              <a:xfrm>
                <a:off x="385200" y="297189"/>
                <a:ext cx="27360" cy="28440"/>
              </a:xfrm>
              <a:prstGeom prst="rect">
                <a:avLst/>
              </a:prstGeom>
            </p:spPr>
          </p:pic>
        </mc:Fallback>
      </mc:AlternateContent>
      <p:sp>
        <p:nvSpPr>
          <p:cNvPr id="20" name="Text Placeholder 12">
            <a:extLst>
              <a:ext uri="{FF2B5EF4-FFF2-40B4-BE49-F238E27FC236}">
                <a16:creationId xmlns:a16="http://schemas.microsoft.com/office/drawing/2014/main" id="{22779164-E47A-4DEE-AFDE-63AD7727721C}"/>
              </a:ext>
            </a:extLst>
          </p:cNvPr>
          <p:cNvSpPr>
            <a:spLocks noGrp="1"/>
          </p:cNvSpPr>
          <p:nvPr>
            <p:ph type="body" sz="quarter" idx="25" hasCustomPrompt="1"/>
          </p:nvPr>
        </p:nvSpPr>
        <p:spPr>
          <a:xfrm>
            <a:off x="371475" y="6375400"/>
            <a:ext cx="8532811"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E37EB17B-6DA0-754D-9DDE-CA3FD7F67607}"/>
              </a:ext>
            </a:extLst>
          </p:cNvPr>
          <p:cNvSpPr>
            <a:spLocks noGrp="1"/>
          </p:cNvSpPr>
          <p:nvPr>
            <p:ph type="ftr" sz="quarter" idx="26"/>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3628064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93569-3587-4BA8-B8C1-5953DA9559DA}"/>
              </a:ext>
            </a:extLst>
          </p:cNvPr>
          <p:cNvSpPr>
            <a:spLocks noGrp="1"/>
          </p:cNvSpPr>
          <p:nvPr>
            <p:ph type="title" hasCustomPrompt="1"/>
          </p:nvPr>
        </p:nvSpPr>
        <p:spPr>
          <a:xfrm>
            <a:off x="374400" y="878400"/>
            <a:ext cx="11443019" cy="334800"/>
          </a:xfrm>
        </p:spPr>
        <p:txBody>
          <a:bodyPr/>
          <a:lstStyle>
            <a:lvl1pPr>
              <a:defRPr/>
            </a:lvl1pPr>
          </a:lstStyle>
          <a:p>
            <a:r>
              <a:rPr lang="en-US" dirty="0"/>
              <a:t>Click to edit slide title</a:t>
            </a:r>
          </a:p>
        </p:txBody>
      </p:sp>
      <p:sp>
        <p:nvSpPr>
          <p:cNvPr id="4" name="Slide Number Placeholder 3">
            <a:extLst>
              <a:ext uri="{FF2B5EF4-FFF2-40B4-BE49-F238E27FC236}">
                <a16:creationId xmlns:a16="http://schemas.microsoft.com/office/drawing/2014/main" id="{B930CF4F-91F5-4252-9F54-B7E4E7906984}"/>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6" name="Subtitle 2">
            <a:extLst>
              <a:ext uri="{FF2B5EF4-FFF2-40B4-BE49-F238E27FC236}">
                <a16:creationId xmlns:a16="http://schemas.microsoft.com/office/drawing/2014/main" id="{B5951E3F-CAF6-4EC8-8BCC-41AAB1B475E5}"/>
              </a:ext>
            </a:extLst>
          </p:cNvPr>
          <p:cNvSpPr>
            <a:spLocks noGrp="1"/>
          </p:cNvSpPr>
          <p:nvPr>
            <p:ph type="subTitle" idx="1" hasCustomPrompt="1"/>
          </p:nvPr>
        </p:nvSpPr>
        <p:spPr>
          <a:xfrm>
            <a:off x="374400" y="442571"/>
            <a:ext cx="3670618"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7" name="Text Placeholder 12">
            <a:extLst>
              <a:ext uri="{FF2B5EF4-FFF2-40B4-BE49-F238E27FC236}">
                <a16:creationId xmlns:a16="http://schemas.microsoft.com/office/drawing/2014/main" id="{99207A50-A4CF-4163-A2E1-CCDA450F1262}"/>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A9B56335-9F49-CC46-ADB0-3855EFF3EC78}"/>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3511944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30CF4F-91F5-4252-9F54-B7E4E7906984}"/>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5" name="Text Placeholder 12">
            <a:extLst>
              <a:ext uri="{FF2B5EF4-FFF2-40B4-BE49-F238E27FC236}">
                <a16:creationId xmlns:a16="http://schemas.microsoft.com/office/drawing/2014/main" id="{33F4DB45-5715-4128-AC1E-541A3DAA59C4}"/>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0B27EBD1-2648-8C49-B4C9-A56FF482BC80}"/>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2167257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hite 3">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B36ECCE-4939-8040-88BE-F26029992C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94038" y="358775"/>
            <a:ext cx="1428075" cy="730799"/>
          </a:xfrm>
          <a:prstGeom prst="rect">
            <a:avLst/>
          </a:prstGeom>
        </p:spPr>
      </p:pic>
      <p:sp>
        <p:nvSpPr>
          <p:cNvPr id="12" name="Date Placeholder 3">
            <a:extLst>
              <a:ext uri="{FF2B5EF4-FFF2-40B4-BE49-F238E27FC236}">
                <a16:creationId xmlns:a16="http://schemas.microsoft.com/office/drawing/2014/main" id="{357CA7BE-4135-42F1-9041-99E8C3C45EF0}"/>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tx2"/>
                </a:solidFill>
              </a:defRPr>
            </a:lvl1pPr>
          </a:lstStyle>
          <a:p>
            <a:endParaRPr lang="en-US" dirty="0"/>
          </a:p>
        </p:txBody>
      </p:sp>
      <p:sp>
        <p:nvSpPr>
          <p:cNvPr id="7" name="Title 1">
            <a:extLst>
              <a:ext uri="{FF2B5EF4-FFF2-40B4-BE49-F238E27FC236}">
                <a16:creationId xmlns:a16="http://schemas.microsoft.com/office/drawing/2014/main" id="{FEE2BE90-3615-458D-BF90-F2BC1EC5FB9E}"/>
              </a:ext>
            </a:extLst>
          </p:cNvPr>
          <p:cNvSpPr>
            <a:spLocks noGrp="1"/>
          </p:cNvSpPr>
          <p:nvPr>
            <p:ph type="ctrTitle" hasCustomPrompt="1"/>
          </p:nvPr>
        </p:nvSpPr>
        <p:spPr>
          <a:xfrm>
            <a:off x="374400" y="2307600"/>
            <a:ext cx="4637404" cy="1575658"/>
          </a:xfrm>
        </p:spPr>
        <p:txBody>
          <a:bodyPr wrap="square" tIns="28800" anchor="b">
            <a:spAutoFit/>
          </a:bodyPr>
          <a:lstStyle>
            <a:lvl1pPr algn="l">
              <a:lnSpc>
                <a:spcPct val="67000"/>
              </a:lnSpc>
              <a:defRPr sz="7500" b="0" cap="all" spc="-200" baseline="0">
                <a:solidFill>
                  <a:schemeClr val="accent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9" name="Subtitle 2">
            <a:extLst>
              <a:ext uri="{FF2B5EF4-FFF2-40B4-BE49-F238E27FC236}">
                <a16:creationId xmlns:a16="http://schemas.microsoft.com/office/drawing/2014/main" id="{52B69E16-F68C-464D-84D3-D2A6F6E15CC0}"/>
              </a:ext>
            </a:extLst>
          </p:cNvPr>
          <p:cNvSpPr>
            <a:spLocks noGrp="1"/>
          </p:cNvSpPr>
          <p:nvPr>
            <p:ph type="subTitle" idx="1" hasCustomPrompt="1"/>
          </p:nvPr>
        </p:nvSpPr>
        <p:spPr>
          <a:xfrm>
            <a:off x="374400" y="3853919"/>
            <a:ext cx="4637404" cy="256480"/>
          </a:xfrm>
        </p:spPr>
        <p:txBody>
          <a:bodyPr wrap="square">
            <a:spAutoFit/>
          </a:bodyPr>
          <a:lstStyle>
            <a:lvl1pPr marL="0" indent="0" algn="l">
              <a:lnSpc>
                <a:spcPct val="90000"/>
              </a:lnSpc>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2" name="Footer Placeholder 1">
            <a:extLst>
              <a:ext uri="{FF2B5EF4-FFF2-40B4-BE49-F238E27FC236}">
                <a16:creationId xmlns:a16="http://schemas.microsoft.com/office/drawing/2014/main" id="{4B4ABB35-DFE3-0C4B-85DE-288FF51CC210}"/>
              </a:ext>
            </a:extLst>
          </p:cNvPr>
          <p:cNvSpPr>
            <a:spLocks noGrp="1"/>
          </p:cNvSpPr>
          <p:nvPr>
            <p:ph type="ftr" sz="quarter" idx="10"/>
          </p:nvPr>
        </p:nvSpPr>
        <p:spPr/>
        <p:txBody>
          <a:bodyPr/>
          <a:lstStyle/>
          <a:p>
            <a:r>
              <a:rPr lang="en-US"/>
              <a:t>Footer goes here</a:t>
            </a:r>
            <a:endParaRPr lang="en-US" dirty="0"/>
          </a:p>
        </p:txBody>
      </p:sp>
    </p:spTree>
    <p:extLst>
      <p:ext uri="{BB962C8B-B14F-4D97-AF65-F5344CB8AC3E}">
        <p14:creationId xmlns:p14="http://schemas.microsoft.com/office/powerpoint/2010/main" val="2181102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basic">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B4E2BD-9380-4BAD-8623-62E866D15042}"/>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7" name="Text Placeholder 5">
            <a:extLst>
              <a:ext uri="{FF2B5EF4-FFF2-40B4-BE49-F238E27FC236}">
                <a16:creationId xmlns:a16="http://schemas.microsoft.com/office/drawing/2014/main" id="{9494D385-AA30-4337-B355-7E477B31C140}"/>
              </a:ext>
            </a:extLst>
          </p:cNvPr>
          <p:cNvSpPr>
            <a:spLocks noGrp="1"/>
          </p:cNvSpPr>
          <p:nvPr>
            <p:ph type="body" sz="quarter" idx="13"/>
          </p:nvPr>
        </p:nvSpPr>
        <p:spPr>
          <a:xfrm>
            <a:off x="374400" y="2026800"/>
            <a:ext cx="11448000" cy="2259849"/>
          </a:xfrm>
        </p:spPr>
        <p:txBody>
          <a:bodyPr numCol="1" spcCol="216000"/>
          <a:lstStyle>
            <a:lvl5pPr>
              <a:defRPr/>
            </a:lvl5pPr>
            <a:lvl9pPr>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2">
            <a:extLst>
              <a:ext uri="{FF2B5EF4-FFF2-40B4-BE49-F238E27FC236}">
                <a16:creationId xmlns:a16="http://schemas.microsoft.com/office/drawing/2014/main" id="{6D7C2169-FFEB-4D6F-A3CF-633E1F363EBB}"/>
              </a:ext>
            </a:extLst>
          </p:cNvPr>
          <p:cNvSpPr>
            <a:spLocks noGrp="1"/>
          </p:cNvSpPr>
          <p:nvPr>
            <p:ph type="subTitle" idx="1" hasCustomPrompt="1"/>
          </p:nvPr>
        </p:nvSpPr>
        <p:spPr>
          <a:xfrm>
            <a:off x="374400" y="442571"/>
            <a:ext cx="11448000"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9" name="Title 1">
            <a:extLst>
              <a:ext uri="{FF2B5EF4-FFF2-40B4-BE49-F238E27FC236}">
                <a16:creationId xmlns:a16="http://schemas.microsoft.com/office/drawing/2014/main" id="{B857631C-E801-44BC-8618-0D5BA407BB1D}"/>
              </a:ext>
            </a:extLst>
          </p:cNvPr>
          <p:cNvSpPr>
            <a:spLocks noGrp="1"/>
          </p:cNvSpPr>
          <p:nvPr>
            <p:ph type="title" hasCustomPrompt="1"/>
          </p:nvPr>
        </p:nvSpPr>
        <p:spPr>
          <a:xfrm>
            <a:off x="374400" y="878190"/>
            <a:ext cx="11448000" cy="333425"/>
          </a:xfrm>
        </p:spPr>
        <p:txBody>
          <a:bodyPr/>
          <a:lstStyle>
            <a:lvl1pPr>
              <a:defRPr>
                <a:solidFill>
                  <a:schemeClr val="tx2"/>
                </a:solidFill>
              </a:defRPr>
            </a:lvl1pPr>
          </a:lstStyle>
          <a:p>
            <a:r>
              <a:rPr lang="en-US" dirty="0"/>
              <a:t>Click to edit slide title</a:t>
            </a:r>
          </a:p>
        </p:txBody>
      </p:sp>
      <p:sp>
        <p:nvSpPr>
          <p:cNvPr id="10" name="Text Placeholder 12">
            <a:extLst>
              <a:ext uri="{FF2B5EF4-FFF2-40B4-BE49-F238E27FC236}">
                <a16:creationId xmlns:a16="http://schemas.microsoft.com/office/drawing/2014/main" id="{6C18D75A-2D1B-44D1-89F0-D52D79DDF25B}"/>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1A28D239-471C-DA47-9D10-DAB7D2A319AB}"/>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2201951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statement &amp;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9746C-F531-4207-8CCD-DE5BF048C67C}"/>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6" name="Text Placeholder 5">
            <a:extLst>
              <a:ext uri="{FF2B5EF4-FFF2-40B4-BE49-F238E27FC236}">
                <a16:creationId xmlns:a16="http://schemas.microsoft.com/office/drawing/2014/main" id="{8080E4AF-E6EB-43C3-AB0B-816C1E8EC32B}"/>
              </a:ext>
            </a:extLst>
          </p:cNvPr>
          <p:cNvSpPr>
            <a:spLocks noGrp="1"/>
          </p:cNvSpPr>
          <p:nvPr>
            <p:ph type="body" sz="quarter" idx="13"/>
          </p:nvPr>
        </p:nvSpPr>
        <p:spPr>
          <a:xfrm>
            <a:off x="6206400" y="2026800"/>
            <a:ext cx="5611707" cy="320600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a:extLst>
              <a:ext uri="{FF2B5EF4-FFF2-40B4-BE49-F238E27FC236}">
                <a16:creationId xmlns:a16="http://schemas.microsoft.com/office/drawing/2014/main" id="{A2642708-BA79-4159-AD49-BBEB5A80200C}"/>
              </a:ext>
            </a:extLst>
          </p:cNvPr>
          <p:cNvSpPr>
            <a:spLocks noGrp="1"/>
          </p:cNvSpPr>
          <p:nvPr>
            <p:ph type="body" sz="quarter" idx="14" hasCustomPrompt="1"/>
          </p:nvPr>
        </p:nvSpPr>
        <p:spPr>
          <a:xfrm>
            <a:off x="374400" y="2026800"/>
            <a:ext cx="3665856" cy="1214021"/>
          </a:xfrm>
        </p:spPr>
        <p:txBody>
          <a:bodyPr tIns="28800" numCol="1" spcCol="0"/>
          <a:lstStyle>
            <a:lvl1pPr>
              <a:lnSpc>
                <a:spcPct val="70000"/>
              </a:lnSpc>
              <a:defRPr sz="5500" cap="all" spc="-50" baseline="0">
                <a:solidFill>
                  <a:schemeClr val="accent1"/>
                </a:solidFill>
                <a:latin typeface="Energy Display" panose="020B0508050000020004" pitchFamily="34" charset="0"/>
                <a:cs typeface="Energy Display" panose="020B0508050000020004" pitchFamily="34" charset="0"/>
              </a:defRPr>
            </a:lvl1pPr>
            <a:lvl2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2pPr>
            <a:lvl3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3pPr>
            <a:lvl4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4pPr>
            <a:lvl5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5pPr>
            <a:lvl6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6pPr>
            <a:lvl7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7pPr>
            <a:lvl8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8pPr>
            <a:lvl9pPr>
              <a:lnSpc>
                <a:spcPct val="75000"/>
              </a:lnSpc>
              <a:buNone/>
              <a:defRPr sz="5500" cap="all" spc="-50" baseline="0">
                <a:solidFill>
                  <a:schemeClr val="accent1"/>
                </a:solidFill>
                <a:latin typeface="Energy Display" panose="020B0508050000020004" pitchFamily="34" charset="0"/>
                <a:cs typeface="Energy Display" panose="020B0508050000020004" pitchFamily="34" charset="0"/>
              </a:defRPr>
            </a:lvl9pPr>
          </a:lstStyle>
          <a:p>
            <a:pPr lvl="0"/>
            <a:r>
              <a:rPr lang="en-US" dirty="0"/>
              <a:t>Click to edit statement text</a:t>
            </a:r>
          </a:p>
        </p:txBody>
      </p:sp>
      <p:sp>
        <p:nvSpPr>
          <p:cNvPr id="14" name="Title 1">
            <a:extLst>
              <a:ext uri="{FF2B5EF4-FFF2-40B4-BE49-F238E27FC236}">
                <a16:creationId xmlns:a16="http://schemas.microsoft.com/office/drawing/2014/main" id="{8E434045-7C85-4966-A6B1-53EE88368EB1}"/>
              </a:ext>
            </a:extLst>
          </p:cNvPr>
          <p:cNvSpPr>
            <a:spLocks noGrp="1"/>
          </p:cNvSpPr>
          <p:nvPr>
            <p:ph type="title" hasCustomPrompt="1"/>
          </p:nvPr>
        </p:nvSpPr>
        <p:spPr>
          <a:xfrm>
            <a:off x="374400" y="878400"/>
            <a:ext cx="11443018" cy="333425"/>
          </a:xfrm>
        </p:spPr>
        <p:txBody>
          <a:bodyPr/>
          <a:lstStyle>
            <a:lvl1pPr>
              <a:defRPr/>
            </a:lvl1pPr>
          </a:lstStyle>
          <a:p>
            <a:r>
              <a:rPr lang="en-US" dirty="0"/>
              <a:t>Click to edit slide title</a:t>
            </a:r>
          </a:p>
        </p:txBody>
      </p:sp>
      <p:sp>
        <p:nvSpPr>
          <p:cNvPr id="15" name="Subtitle 2">
            <a:extLst>
              <a:ext uri="{FF2B5EF4-FFF2-40B4-BE49-F238E27FC236}">
                <a16:creationId xmlns:a16="http://schemas.microsoft.com/office/drawing/2014/main" id="{FF8F363A-E3DA-4483-8ABF-A303B12A4ED0}"/>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0" name="Text Placeholder 12">
            <a:extLst>
              <a:ext uri="{FF2B5EF4-FFF2-40B4-BE49-F238E27FC236}">
                <a16:creationId xmlns:a16="http://schemas.microsoft.com/office/drawing/2014/main" id="{AC047C19-B8FB-4AB3-82F3-CD7B29093940}"/>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613D8197-D064-5740-99A4-F231103D9695}"/>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2651073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statement &amp;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E667D-D2D5-4A48-A30A-40EC1FB3990C}"/>
              </a:ext>
            </a:extLst>
          </p:cNvPr>
          <p:cNvSpPr>
            <a:spLocks noGrp="1"/>
          </p:cNvSpPr>
          <p:nvPr>
            <p:ph type="title" hasCustomPrompt="1"/>
          </p:nvPr>
        </p:nvSpPr>
        <p:spPr>
          <a:xfrm>
            <a:off x="374400" y="878287"/>
            <a:ext cx="11443018" cy="334800"/>
          </a:xfrm>
        </p:spPr>
        <p:txBody>
          <a:bodyPr vert="horz" wrap="square" lIns="0" tIns="0" rIns="0" bIns="0" rtlCol="0" anchor="t">
            <a:spAutoFit/>
          </a:bodyPr>
          <a:lstStyle>
            <a:lvl1pPr>
              <a:defRPr lang="en-US" dirty="0"/>
            </a:lvl1pPr>
          </a:lstStyle>
          <a:p>
            <a:pPr lvl="0"/>
            <a:r>
              <a:rPr lang="en-US" dirty="0"/>
              <a:t>Click to edit slide title</a:t>
            </a:r>
          </a:p>
        </p:txBody>
      </p:sp>
      <p:sp>
        <p:nvSpPr>
          <p:cNvPr id="4" name="Slide Number Placeholder 3">
            <a:extLst>
              <a:ext uri="{FF2B5EF4-FFF2-40B4-BE49-F238E27FC236}">
                <a16:creationId xmlns:a16="http://schemas.microsoft.com/office/drawing/2014/main" id="{03FC674D-9509-4F73-8EA5-FC6E40192A4B}"/>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1" name="Text Placeholder 5">
            <a:extLst>
              <a:ext uri="{FF2B5EF4-FFF2-40B4-BE49-F238E27FC236}">
                <a16:creationId xmlns:a16="http://schemas.microsoft.com/office/drawing/2014/main" id="{E3B3D4F3-34CE-4230-AA38-9FCE6AD5FCD4}"/>
              </a:ext>
            </a:extLst>
          </p:cNvPr>
          <p:cNvSpPr>
            <a:spLocks noGrp="1"/>
          </p:cNvSpPr>
          <p:nvPr>
            <p:ph type="body" sz="quarter" idx="13"/>
          </p:nvPr>
        </p:nvSpPr>
        <p:spPr>
          <a:xfrm>
            <a:off x="4262400" y="2026800"/>
            <a:ext cx="3665856" cy="2259849"/>
          </a:xfrm>
        </p:spPr>
        <p:txBody>
          <a:bodyPr numCol="1" spcCol="216000"/>
          <a:lstStyle>
            <a:lvl5pPr>
              <a:defRPr/>
            </a:lvl5pPr>
            <a:lvl9pPr>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5">
            <a:extLst>
              <a:ext uri="{FF2B5EF4-FFF2-40B4-BE49-F238E27FC236}">
                <a16:creationId xmlns:a16="http://schemas.microsoft.com/office/drawing/2014/main" id="{1DBC5355-B8D7-49EF-AD09-7AB7F7097985}"/>
              </a:ext>
            </a:extLst>
          </p:cNvPr>
          <p:cNvSpPr>
            <a:spLocks noGrp="1"/>
          </p:cNvSpPr>
          <p:nvPr>
            <p:ph type="body" sz="quarter" idx="14" hasCustomPrompt="1"/>
          </p:nvPr>
        </p:nvSpPr>
        <p:spPr>
          <a:xfrm>
            <a:off x="374400" y="2026800"/>
            <a:ext cx="3665856" cy="1214021"/>
          </a:xfrm>
        </p:spPr>
        <p:txBody>
          <a:bodyPr tIns="28800" numCol="1" spcCol="0"/>
          <a:lstStyle>
            <a:lvl1pPr>
              <a:lnSpc>
                <a:spcPct val="70000"/>
              </a:lnSpc>
              <a:defRPr sz="5500" cap="all" spc="-50" baseline="0">
                <a:solidFill>
                  <a:schemeClr val="accent1"/>
                </a:solidFill>
                <a:latin typeface="Energy Display" panose="020B0508050000020004" pitchFamily="34" charset="0"/>
                <a:cs typeface="Energy Display" panose="020B0508050000020004" pitchFamily="34" charset="0"/>
              </a:defRPr>
            </a:lvl1pPr>
            <a:lvl2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2pPr>
            <a:lvl3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3pPr>
            <a:lvl4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4pPr>
            <a:lvl5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5pPr>
            <a:lvl6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6pPr>
            <a:lvl7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7pPr>
            <a:lvl8pPr>
              <a:lnSpc>
                <a:spcPct val="75000"/>
              </a:lnSpc>
              <a:defRPr sz="5500" cap="all" spc="-50" baseline="0">
                <a:solidFill>
                  <a:schemeClr val="accent1"/>
                </a:solidFill>
                <a:latin typeface="Energy Display" panose="020B0508050000020004" pitchFamily="34" charset="0"/>
                <a:cs typeface="Energy Display" panose="020B0508050000020004" pitchFamily="34" charset="0"/>
              </a:defRPr>
            </a:lvl8pPr>
            <a:lvl9pPr>
              <a:lnSpc>
                <a:spcPct val="75000"/>
              </a:lnSpc>
              <a:buNone/>
              <a:defRPr sz="5500" cap="all" spc="-50" baseline="0">
                <a:solidFill>
                  <a:schemeClr val="accent1"/>
                </a:solidFill>
                <a:latin typeface="Energy Display" panose="020B0508050000020004" pitchFamily="34" charset="0"/>
                <a:cs typeface="Energy Display" panose="020B0508050000020004" pitchFamily="34" charset="0"/>
              </a:defRPr>
            </a:lvl9pPr>
          </a:lstStyle>
          <a:p>
            <a:pPr lvl="0"/>
            <a:r>
              <a:rPr lang="en-US" dirty="0"/>
              <a:t>Click to edit statement text</a:t>
            </a:r>
          </a:p>
        </p:txBody>
      </p:sp>
      <p:sp>
        <p:nvSpPr>
          <p:cNvPr id="18" name="Text Placeholder 5">
            <a:extLst>
              <a:ext uri="{FF2B5EF4-FFF2-40B4-BE49-F238E27FC236}">
                <a16:creationId xmlns:a16="http://schemas.microsoft.com/office/drawing/2014/main" id="{7270F6A6-4B9A-4223-A1C9-8B1AC929E890}"/>
              </a:ext>
            </a:extLst>
          </p:cNvPr>
          <p:cNvSpPr>
            <a:spLocks noGrp="1"/>
          </p:cNvSpPr>
          <p:nvPr>
            <p:ph type="body" sz="quarter" idx="15"/>
          </p:nvPr>
        </p:nvSpPr>
        <p:spPr>
          <a:xfrm>
            <a:off x="8150400" y="2026800"/>
            <a:ext cx="3665856" cy="2259849"/>
          </a:xfrm>
        </p:spPr>
        <p:txBody>
          <a:bodyPr numCol="1" spcCol="216000"/>
          <a:lstStyle>
            <a:lvl5pPr>
              <a:defRPr/>
            </a:lvl5pPr>
            <a:lvl9pPr>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ubtitle 2">
            <a:extLst>
              <a:ext uri="{FF2B5EF4-FFF2-40B4-BE49-F238E27FC236}">
                <a16:creationId xmlns:a16="http://schemas.microsoft.com/office/drawing/2014/main" id="{491B3BA8-6BFA-416E-8634-1FBDB207A9C5}"/>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5" name="Text Placeholder 12">
            <a:extLst>
              <a:ext uri="{FF2B5EF4-FFF2-40B4-BE49-F238E27FC236}">
                <a16:creationId xmlns:a16="http://schemas.microsoft.com/office/drawing/2014/main" id="{0DB5ACD3-DF23-478C-8856-1563231B1BAD}"/>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94FC0BA1-C151-E441-AD19-8EE19350B7DA}"/>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1961411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B4E2BD-9380-4BAD-8623-62E866D15042}"/>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7" name="Text Placeholder 5">
            <a:extLst>
              <a:ext uri="{FF2B5EF4-FFF2-40B4-BE49-F238E27FC236}">
                <a16:creationId xmlns:a16="http://schemas.microsoft.com/office/drawing/2014/main" id="{9494D385-AA30-4337-B355-7E477B31C140}"/>
              </a:ext>
            </a:extLst>
          </p:cNvPr>
          <p:cNvSpPr>
            <a:spLocks noGrp="1"/>
          </p:cNvSpPr>
          <p:nvPr>
            <p:ph type="body" sz="quarter" idx="13"/>
          </p:nvPr>
        </p:nvSpPr>
        <p:spPr>
          <a:xfrm>
            <a:off x="374400" y="2026800"/>
            <a:ext cx="3665855" cy="2259849"/>
          </a:xfrm>
        </p:spPr>
        <p:txBody>
          <a:bodyPr numCol="1" spcCol="216000"/>
          <a:lstStyle>
            <a:lvl5pPr>
              <a:defRPr/>
            </a:lvl5pPr>
            <a:lvl9pPr>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2">
            <a:extLst>
              <a:ext uri="{FF2B5EF4-FFF2-40B4-BE49-F238E27FC236}">
                <a16:creationId xmlns:a16="http://schemas.microsoft.com/office/drawing/2014/main" id="{6D7C2169-FFEB-4D6F-A3CF-633E1F363EBB}"/>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6" name="Text Placeholder 5">
            <a:extLst>
              <a:ext uri="{FF2B5EF4-FFF2-40B4-BE49-F238E27FC236}">
                <a16:creationId xmlns:a16="http://schemas.microsoft.com/office/drawing/2014/main" id="{D6B0F12F-FB80-4634-9830-60F83C3E42A2}"/>
              </a:ext>
            </a:extLst>
          </p:cNvPr>
          <p:cNvSpPr>
            <a:spLocks noGrp="1"/>
          </p:cNvSpPr>
          <p:nvPr>
            <p:ph type="body" sz="quarter" idx="25"/>
          </p:nvPr>
        </p:nvSpPr>
        <p:spPr>
          <a:xfrm>
            <a:off x="4262400" y="2026800"/>
            <a:ext cx="3665856" cy="2259849"/>
          </a:xfrm>
        </p:spPr>
        <p:txBody>
          <a:bodyPr numCol="1" spcCol="216000"/>
          <a:lstStyle>
            <a:lvl5pPr>
              <a:defRPr/>
            </a:lvl5pPr>
            <a:lvl9pPr>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5">
            <a:extLst>
              <a:ext uri="{FF2B5EF4-FFF2-40B4-BE49-F238E27FC236}">
                <a16:creationId xmlns:a16="http://schemas.microsoft.com/office/drawing/2014/main" id="{A528CDB5-6AE9-40F7-8F2D-0BEA1AB92BBA}"/>
              </a:ext>
            </a:extLst>
          </p:cNvPr>
          <p:cNvSpPr>
            <a:spLocks noGrp="1"/>
          </p:cNvSpPr>
          <p:nvPr>
            <p:ph type="body" sz="quarter" idx="15"/>
          </p:nvPr>
        </p:nvSpPr>
        <p:spPr>
          <a:xfrm>
            <a:off x="8150400" y="2026800"/>
            <a:ext cx="3665856" cy="2259849"/>
          </a:xfrm>
        </p:spPr>
        <p:txBody>
          <a:bodyPr numCol="1" spcCol="216000"/>
          <a:lstStyle>
            <a:lvl5pPr>
              <a:defRPr/>
            </a:lvl5pPr>
            <a:lvl9pPr>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itle 1">
            <a:extLst>
              <a:ext uri="{FF2B5EF4-FFF2-40B4-BE49-F238E27FC236}">
                <a16:creationId xmlns:a16="http://schemas.microsoft.com/office/drawing/2014/main" id="{B857631C-E801-44BC-8618-0D5BA407BB1D}"/>
              </a:ext>
            </a:extLst>
          </p:cNvPr>
          <p:cNvSpPr>
            <a:spLocks noGrp="1"/>
          </p:cNvSpPr>
          <p:nvPr>
            <p:ph type="title" hasCustomPrompt="1"/>
          </p:nvPr>
        </p:nvSpPr>
        <p:spPr>
          <a:xfrm>
            <a:off x="374400" y="878190"/>
            <a:ext cx="11443018" cy="333425"/>
          </a:xfrm>
        </p:spPr>
        <p:txBody>
          <a:bodyPr/>
          <a:lstStyle>
            <a:lvl1pPr>
              <a:defRPr>
                <a:solidFill>
                  <a:schemeClr val="tx2"/>
                </a:solidFill>
              </a:defRPr>
            </a:lvl1pPr>
          </a:lstStyle>
          <a:p>
            <a:r>
              <a:rPr lang="en-US" dirty="0"/>
              <a:t>Click to edit slide title</a:t>
            </a:r>
          </a:p>
        </p:txBody>
      </p:sp>
      <p:sp>
        <p:nvSpPr>
          <p:cNvPr id="10" name="Text Placeholder 12">
            <a:extLst>
              <a:ext uri="{FF2B5EF4-FFF2-40B4-BE49-F238E27FC236}">
                <a16:creationId xmlns:a16="http://schemas.microsoft.com/office/drawing/2014/main" id="{6C18D75A-2D1B-44D1-89F0-D52D79DDF25B}"/>
              </a:ext>
            </a:extLst>
          </p:cNvPr>
          <p:cNvSpPr>
            <a:spLocks noGrp="1"/>
          </p:cNvSpPr>
          <p:nvPr>
            <p:ph type="body" sz="quarter" idx="24" hasCustomPrompt="1"/>
          </p:nvPr>
        </p:nvSpPr>
        <p:spPr>
          <a:xfrm>
            <a:off x="374400" y="637438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CC8984D9-905C-1F43-A2B5-D6D9F826F6D7}"/>
              </a:ext>
            </a:extLst>
          </p:cNvPr>
          <p:cNvSpPr>
            <a:spLocks noGrp="1"/>
          </p:cNvSpPr>
          <p:nvPr>
            <p:ph type="ftr" sz="quarter" idx="26"/>
          </p:nvPr>
        </p:nvSpPr>
        <p:spPr/>
        <p:txBody>
          <a:bodyPr/>
          <a:lstStyle/>
          <a:p>
            <a:r>
              <a:rPr lang="en-US"/>
              <a:t>Footer goes here</a:t>
            </a:r>
            <a:endParaRPr lang="en-US" dirty="0"/>
          </a:p>
        </p:txBody>
      </p:sp>
    </p:spTree>
    <p:extLst>
      <p:ext uri="{BB962C8B-B14F-4D97-AF65-F5344CB8AC3E}">
        <p14:creationId xmlns:p14="http://schemas.microsoft.com/office/powerpoint/2010/main" val="688563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3 columns &amp; heading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567A0F-00A8-4974-A7F5-8D079334216D}"/>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3" name="Text Placeholder 10">
            <a:extLst>
              <a:ext uri="{FF2B5EF4-FFF2-40B4-BE49-F238E27FC236}">
                <a16:creationId xmlns:a16="http://schemas.microsoft.com/office/drawing/2014/main" id="{12DCDFAD-68E6-497D-A8C7-A2F60B64BBCD}"/>
              </a:ext>
            </a:extLst>
          </p:cNvPr>
          <p:cNvSpPr>
            <a:spLocks noGrp="1"/>
          </p:cNvSpPr>
          <p:nvPr>
            <p:ph type="body" sz="quarter" idx="15" hasCustomPrompt="1"/>
          </p:nvPr>
        </p:nvSpPr>
        <p:spPr>
          <a:xfrm>
            <a:off x="374400" y="2228847"/>
            <a:ext cx="3662694" cy="282222"/>
          </a:xfrm>
        </p:spPr>
        <p:txBody>
          <a:bodyPr anchor="b"/>
          <a:lstStyle>
            <a:lvl1pPr>
              <a:lnSpc>
                <a:spcPct val="90000"/>
              </a:lnSpc>
              <a:defRPr sz="1800" b="1"/>
            </a:lvl1pPr>
          </a:lstStyle>
          <a:p>
            <a:pPr lvl="0"/>
            <a:r>
              <a:rPr lang="en-US" dirty="0"/>
              <a:t>Insert two-line heading here</a:t>
            </a:r>
          </a:p>
        </p:txBody>
      </p:sp>
      <p:sp>
        <p:nvSpPr>
          <p:cNvPr id="14" name="Text Placeholder 10">
            <a:extLst>
              <a:ext uri="{FF2B5EF4-FFF2-40B4-BE49-F238E27FC236}">
                <a16:creationId xmlns:a16="http://schemas.microsoft.com/office/drawing/2014/main" id="{7CFDF2FE-8E7A-4DC8-BAE6-58ED9463747E}"/>
              </a:ext>
            </a:extLst>
          </p:cNvPr>
          <p:cNvSpPr>
            <a:spLocks noGrp="1"/>
          </p:cNvSpPr>
          <p:nvPr>
            <p:ph type="body" sz="quarter" idx="16" hasCustomPrompt="1"/>
          </p:nvPr>
        </p:nvSpPr>
        <p:spPr>
          <a:xfrm>
            <a:off x="4262400" y="2228847"/>
            <a:ext cx="3662693" cy="282222"/>
          </a:xfrm>
        </p:spPr>
        <p:txBody>
          <a:bodyPr anchor="b"/>
          <a:lstStyle>
            <a:lvl1pPr>
              <a:lnSpc>
                <a:spcPct val="90000"/>
              </a:lnSpc>
              <a:defRPr sz="1800" b="1"/>
            </a:lvl1pPr>
          </a:lstStyle>
          <a:p>
            <a:pPr lvl="0"/>
            <a:r>
              <a:rPr lang="en-US" dirty="0"/>
              <a:t>Insert two-line heading here</a:t>
            </a:r>
          </a:p>
        </p:txBody>
      </p:sp>
      <p:sp>
        <p:nvSpPr>
          <p:cNvPr id="15" name="Text Placeholder 10">
            <a:extLst>
              <a:ext uri="{FF2B5EF4-FFF2-40B4-BE49-F238E27FC236}">
                <a16:creationId xmlns:a16="http://schemas.microsoft.com/office/drawing/2014/main" id="{B27F6D12-EE19-4CBE-86C3-301BE9C8A7E3}"/>
              </a:ext>
            </a:extLst>
          </p:cNvPr>
          <p:cNvSpPr>
            <a:spLocks noGrp="1"/>
          </p:cNvSpPr>
          <p:nvPr>
            <p:ph type="body" sz="quarter" idx="17" hasCustomPrompt="1"/>
          </p:nvPr>
        </p:nvSpPr>
        <p:spPr>
          <a:xfrm>
            <a:off x="8150400" y="2228847"/>
            <a:ext cx="3662692" cy="282222"/>
          </a:xfrm>
        </p:spPr>
        <p:txBody>
          <a:bodyPr anchor="b"/>
          <a:lstStyle>
            <a:lvl1pPr>
              <a:lnSpc>
                <a:spcPct val="90000"/>
              </a:lnSpc>
              <a:defRPr sz="1800" b="1"/>
            </a:lvl1pPr>
          </a:lstStyle>
          <a:p>
            <a:pPr lvl="0"/>
            <a:r>
              <a:rPr lang="en-US" dirty="0"/>
              <a:t>Insert two-line heading here</a:t>
            </a:r>
          </a:p>
        </p:txBody>
      </p:sp>
      <p:sp>
        <p:nvSpPr>
          <p:cNvPr id="16" name="Text Placeholder 10">
            <a:extLst>
              <a:ext uri="{FF2B5EF4-FFF2-40B4-BE49-F238E27FC236}">
                <a16:creationId xmlns:a16="http://schemas.microsoft.com/office/drawing/2014/main" id="{13272B67-1A51-432A-B295-8CED796618B7}"/>
              </a:ext>
            </a:extLst>
          </p:cNvPr>
          <p:cNvSpPr>
            <a:spLocks noGrp="1"/>
          </p:cNvSpPr>
          <p:nvPr>
            <p:ph type="body" sz="quarter" idx="18"/>
          </p:nvPr>
        </p:nvSpPr>
        <p:spPr>
          <a:xfrm>
            <a:off x="374400" y="2613600"/>
            <a:ext cx="36612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7" name="Text Placeholder 10">
            <a:extLst>
              <a:ext uri="{FF2B5EF4-FFF2-40B4-BE49-F238E27FC236}">
                <a16:creationId xmlns:a16="http://schemas.microsoft.com/office/drawing/2014/main" id="{FAEEC0AB-0945-4666-99B2-50555FE52E86}"/>
              </a:ext>
            </a:extLst>
          </p:cNvPr>
          <p:cNvSpPr>
            <a:spLocks noGrp="1"/>
          </p:cNvSpPr>
          <p:nvPr>
            <p:ph type="body" sz="quarter" idx="19"/>
          </p:nvPr>
        </p:nvSpPr>
        <p:spPr>
          <a:xfrm>
            <a:off x="4262400" y="2613600"/>
            <a:ext cx="36612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8" name="Text Placeholder 10">
            <a:extLst>
              <a:ext uri="{FF2B5EF4-FFF2-40B4-BE49-F238E27FC236}">
                <a16:creationId xmlns:a16="http://schemas.microsoft.com/office/drawing/2014/main" id="{AA85FBE0-1240-40BC-9A85-A74C2E12CB10}"/>
              </a:ext>
            </a:extLst>
          </p:cNvPr>
          <p:cNvSpPr>
            <a:spLocks noGrp="1"/>
          </p:cNvSpPr>
          <p:nvPr>
            <p:ph type="body" sz="quarter" idx="20"/>
          </p:nvPr>
        </p:nvSpPr>
        <p:spPr>
          <a:xfrm>
            <a:off x="8150400" y="2613600"/>
            <a:ext cx="36612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2" name="Title 1">
            <a:extLst>
              <a:ext uri="{FF2B5EF4-FFF2-40B4-BE49-F238E27FC236}">
                <a16:creationId xmlns:a16="http://schemas.microsoft.com/office/drawing/2014/main" id="{740C1E56-36F8-411A-B83E-A8BB0CCBC787}"/>
              </a:ext>
            </a:extLst>
          </p:cNvPr>
          <p:cNvSpPr>
            <a:spLocks noGrp="1"/>
          </p:cNvSpPr>
          <p:nvPr>
            <p:ph type="title" hasCustomPrompt="1"/>
          </p:nvPr>
        </p:nvSpPr>
        <p:spPr>
          <a:xfrm>
            <a:off x="374400" y="878287"/>
            <a:ext cx="11435398" cy="333425"/>
          </a:xfrm>
        </p:spPr>
        <p:txBody>
          <a:bodyPr/>
          <a:lstStyle>
            <a:lvl1pPr>
              <a:defRPr/>
            </a:lvl1pPr>
          </a:lstStyle>
          <a:p>
            <a:r>
              <a:rPr lang="en-US" dirty="0"/>
              <a:t>Click to edit slide title</a:t>
            </a:r>
          </a:p>
        </p:txBody>
      </p:sp>
      <p:sp>
        <p:nvSpPr>
          <p:cNvPr id="19" name="Text Placeholder 5">
            <a:extLst>
              <a:ext uri="{FF2B5EF4-FFF2-40B4-BE49-F238E27FC236}">
                <a16:creationId xmlns:a16="http://schemas.microsoft.com/office/drawing/2014/main" id="{8D2EDE94-8EBB-4A35-8249-BE7A278338A6}"/>
              </a:ext>
            </a:extLst>
          </p:cNvPr>
          <p:cNvSpPr>
            <a:spLocks noGrp="1"/>
          </p:cNvSpPr>
          <p:nvPr>
            <p:ph type="body" sz="quarter" idx="21"/>
          </p:nvPr>
        </p:nvSpPr>
        <p:spPr>
          <a:xfrm>
            <a:off x="374400" y="2774660"/>
            <a:ext cx="3665856" cy="194412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5">
            <a:extLst>
              <a:ext uri="{FF2B5EF4-FFF2-40B4-BE49-F238E27FC236}">
                <a16:creationId xmlns:a16="http://schemas.microsoft.com/office/drawing/2014/main" id="{D6B721F0-96AE-4544-AFA5-6E86622562A3}"/>
              </a:ext>
            </a:extLst>
          </p:cNvPr>
          <p:cNvSpPr>
            <a:spLocks noGrp="1"/>
          </p:cNvSpPr>
          <p:nvPr>
            <p:ph type="body" sz="quarter" idx="22"/>
          </p:nvPr>
        </p:nvSpPr>
        <p:spPr>
          <a:xfrm>
            <a:off x="4262400" y="2774660"/>
            <a:ext cx="3665856" cy="194412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5">
            <a:extLst>
              <a:ext uri="{FF2B5EF4-FFF2-40B4-BE49-F238E27FC236}">
                <a16:creationId xmlns:a16="http://schemas.microsoft.com/office/drawing/2014/main" id="{215776C8-400D-480E-9C18-41425D124584}"/>
              </a:ext>
            </a:extLst>
          </p:cNvPr>
          <p:cNvSpPr>
            <a:spLocks noGrp="1"/>
          </p:cNvSpPr>
          <p:nvPr>
            <p:ph type="body" sz="quarter" idx="23"/>
          </p:nvPr>
        </p:nvSpPr>
        <p:spPr>
          <a:xfrm>
            <a:off x="8150400" y="2774660"/>
            <a:ext cx="3659178" cy="194412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a:extLst>
              <a:ext uri="{FF2B5EF4-FFF2-40B4-BE49-F238E27FC236}">
                <a16:creationId xmlns:a16="http://schemas.microsoft.com/office/drawing/2014/main" id="{722ED876-F2CE-4812-8865-0566DC8E053E}"/>
              </a:ext>
            </a:extLst>
          </p:cNvPr>
          <p:cNvSpPr>
            <a:spLocks noGrp="1"/>
          </p:cNvSpPr>
          <p:nvPr>
            <p:ph type="subTitle" idx="1" hasCustomPrompt="1"/>
          </p:nvPr>
        </p:nvSpPr>
        <p:spPr>
          <a:xfrm>
            <a:off x="374400" y="442571"/>
            <a:ext cx="1144968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5" name="Text Placeholder 12">
            <a:extLst>
              <a:ext uri="{FF2B5EF4-FFF2-40B4-BE49-F238E27FC236}">
                <a16:creationId xmlns:a16="http://schemas.microsoft.com/office/drawing/2014/main" id="{69C4A07D-ABD1-42E3-9B45-70289C753D76}"/>
              </a:ext>
            </a:extLst>
          </p:cNvPr>
          <p:cNvSpPr>
            <a:spLocks noGrp="1"/>
          </p:cNvSpPr>
          <p:nvPr>
            <p:ph type="body" sz="quarter" idx="25"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FF118FCB-D452-0C41-9DC0-73F33801224E}"/>
              </a:ext>
            </a:extLst>
          </p:cNvPr>
          <p:cNvSpPr>
            <a:spLocks noGrp="1"/>
          </p:cNvSpPr>
          <p:nvPr>
            <p:ph type="ftr" sz="quarter" idx="26"/>
          </p:nvPr>
        </p:nvSpPr>
        <p:spPr/>
        <p:txBody>
          <a:bodyPr/>
          <a:lstStyle/>
          <a:p>
            <a:r>
              <a:rPr lang="en-US"/>
              <a:t>Footer goes here</a:t>
            </a:r>
            <a:endParaRPr lang="en-US" dirty="0"/>
          </a:p>
        </p:txBody>
      </p:sp>
    </p:spTree>
    <p:extLst>
      <p:ext uri="{BB962C8B-B14F-4D97-AF65-F5344CB8AC3E}">
        <p14:creationId xmlns:p14="http://schemas.microsoft.com/office/powerpoint/2010/main" val="80125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Large title &amp;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80F11-20D1-41ED-A31E-CF44CB5FBC4D}"/>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7" name="Title 1">
            <a:extLst>
              <a:ext uri="{FF2B5EF4-FFF2-40B4-BE49-F238E27FC236}">
                <a16:creationId xmlns:a16="http://schemas.microsoft.com/office/drawing/2014/main" id="{D800BDE0-F5CD-4B1A-A922-5544DD4632C4}"/>
              </a:ext>
            </a:extLst>
          </p:cNvPr>
          <p:cNvSpPr>
            <a:spLocks noGrp="1"/>
          </p:cNvSpPr>
          <p:nvPr>
            <p:ph type="title" hasCustomPrompt="1"/>
          </p:nvPr>
        </p:nvSpPr>
        <p:spPr>
          <a:xfrm>
            <a:off x="374400" y="2026800"/>
            <a:ext cx="3881756" cy="2769989"/>
          </a:xfrm>
        </p:spPr>
        <p:txBody>
          <a:bodyPr/>
          <a:lstStyle>
            <a:lvl1pPr>
              <a:lnSpc>
                <a:spcPct val="90000"/>
              </a:lnSpc>
              <a:defRPr/>
            </a:lvl1pPr>
          </a:lstStyle>
          <a:p>
            <a:r>
              <a:rPr lang="en-US" dirty="0"/>
              <a:t>Click to edit slide title. </a:t>
            </a:r>
            <a:br>
              <a:rPr lang="en-US" dirty="0"/>
            </a:br>
            <a:r>
              <a:rPr lang="en-US" dirty="0"/>
              <a:t>It can also be longer and become part of the intro text for the slide. </a:t>
            </a:r>
            <a:r>
              <a:rPr lang="en-US" dirty="0" err="1"/>
              <a:t>Illique</a:t>
            </a:r>
            <a:r>
              <a:rPr lang="en-US" dirty="0"/>
              <a:t> </a:t>
            </a:r>
            <a:r>
              <a:rPr lang="en-US" dirty="0" err="1"/>
              <a:t>moditem</a:t>
            </a:r>
            <a:r>
              <a:rPr lang="en-US" dirty="0"/>
              <a:t> </a:t>
            </a:r>
            <a:r>
              <a:rPr lang="en-US" dirty="0" err="1"/>
              <a:t>quundeb</a:t>
            </a:r>
            <a:r>
              <a:rPr lang="en-US" dirty="0"/>
              <a:t> </a:t>
            </a:r>
            <a:r>
              <a:rPr lang="en-US" dirty="0" err="1"/>
              <a:t>itendis</a:t>
            </a:r>
            <a:r>
              <a:rPr lang="en-US" dirty="0"/>
              <a:t> ex </a:t>
            </a:r>
            <a:r>
              <a:rPr lang="en-US" dirty="0" err="1"/>
              <a:t>expe</a:t>
            </a:r>
            <a:r>
              <a:rPr lang="en-US" dirty="0"/>
              <a:t> </a:t>
            </a:r>
            <a:r>
              <a:rPr lang="en-US" dirty="0" err="1"/>
              <a:t>posae</a:t>
            </a:r>
            <a:r>
              <a:rPr lang="en-US" dirty="0"/>
              <a:t> </a:t>
            </a:r>
            <a:r>
              <a:rPr lang="en-US" dirty="0" err="1"/>
              <a:t>conretta</a:t>
            </a:r>
            <a:r>
              <a:rPr lang="en-US" dirty="0"/>
              <a:t>. </a:t>
            </a:r>
            <a:r>
              <a:rPr lang="en-US" dirty="0" err="1"/>
              <a:t>Conet</a:t>
            </a:r>
            <a:r>
              <a:rPr lang="en-US" dirty="0"/>
              <a:t> </a:t>
            </a:r>
            <a:r>
              <a:rPr lang="en-US" dirty="0" err="1"/>
              <a:t>est</a:t>
            </a:r>
            <a:r>
              <a:rPr lang="en-US" dirty="0"/>
              <a:t>, </a:t>
            </a:r>
            <a:r>
              <a:rPr lang="en-US" dirty="0" err="1"/>
              <a:t>sunti</a:t>
            </a:r>
            <a:r>
              <a:rPr lang="en-US" dirty="0"/>
              <a:t> sus </a:t>
            </a:r>
            <a:r>
              <a:rPr lang="en-US" dirty="0" err="1"/>
              <a:t>maio</a:t>
            </a:r>
            <a:r>
              <a:rPr lang="en-US" dirty="0"/>
              <a:t>.</a:t>
            </a:r>
          </a:p>
        </p:txBody>
      </p:sp>
      <p:sp>
        <p:nvSpPr>
          <p:cNvPr id="8" name="Subtitle 2">
            <a:extLst>
              <a:ext uri="{FF2B5EF4-FFF2-40B4-BE49-F238E27FC236}">
                <a16:creationId xmlns:a16="http://schemas.microsoft.com/office/drawing/2014/main" id="{3DAA2647-340D-4E42-BA35-520AF6BDE5FD}"/>
              </a:ext>
            </a:extLst>
          </p:cNvPr>
          <p:cNvSpPr>
            <a:spLocks noGrp="1"/>
          </p:cNvSpPr>
          <p:nvPr>
            <p:ph type="subTitle" idx="1" hasCustomPrompt="1"/>
          </p:nvPr>
        </p:nvSpPr>
        <p:spPr>
          <a:xfrm>
            <a:off x="374331"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0" name="Text Placeholder 5">
            <a:extLst>
              <a:ext uri="{FF2B5EF4-FFF2-40B4-BE49-F238E27FC236}">
                <a16:creationId xmlns:a16="http://schemas.microsoft.com/office/drawing/2014/main" id="{294674F6-83BE-4E24-A9FD-09D02805292B}"/>
              </a:ext>
            </a:extLst>
          </p:cNvPr>
          <p:cNvSpPr>
            <a:spLocks noGrp="1"/>
          </p:cNvSpPr>
          <p:nvPr>
            <p:ph type="body" sz="quarter" idx="14"/>
          </p:nvPr>
        </p:nvSpPr>
        <p:spPr>
          <a:xfrm>
            <a:off x="6206400" y="2026800"/>
            <a:ext cx="5608955" cy="2267287"/>
          </a:xfrm>
        </p:spPr>
        <p:txBody>
          <a:bodyPr wrap="square" rIns="180000" numCol="1" spcCol="396000">
            <a:spAutoFit/>
          </a:bodyPr>
          <a:lstStyle>
            <a:lvl5pPr>
              <a:defRPr/>
            </a:lvl5pPr>
            <a:lvl9pPr>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2">
            <a:extLst>
              <a:ext uri="{FF2B5EF4-FFF2-40B4-BE49-F238E27FC236}">
                <a16:creationId xmlns:a16="http://schemas.microsoft.com/office/drawing/2014/main" id="{578C1BC8-80D1-479E-AE27-B4F561315042}"/>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D4DEED5E-38D5-834C-9BCD-BB7549043E37}"/>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2413389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03EDBF-08D4-4857-9FEC-2120361FF92A}"/>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7" name="Text Placeholder 5">
            <a:extLst>
              <a:ext uri="{FF2B5EF4-FFF2-40B4-BE49-F238E27FC236}">
                <a16:creationId xmlns:a16="http://schemas.microsoft.com/office/drawing/2014/main" id="{F82F3510-35C4-4102-93F4-9D348CE7D174}"/>
              </a:ext>
            </a:extLst>
          </p:cNvPr>
          <p:cNvSpPr>
            <a:spLocks noGrp="1"/>
          </p:cNvSpPr>
          <p:nvPr>
            <p:ph type="body" sz="quarter" idx="13"/>
          </p:nvPr>
        </p:nvSpPr>
        <p:spPr>
          <a:xfrm>
            <a:off x="374400" y="2026800"/>
            <a:ext cx="5608956" cy="2267287"/>
          </a:xfrm>
        </p:spPr>
        <p:txBody>
          <a:bodyPr wrap="square" rIns="180000" numCol="1" spcCol="396000">
            <a:spAutoFit/>
          </a:bodyPr>
          <a:lstStyle>
            <a:lvl5pPr>
              <a:defRPr/>
            </a:lvl5pPr>
            <a:lvl9pPr>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2">
            <a:extLst>
              <a:ext uri="{FF2B5EF4-FFF2-40B4-BE49-F238E27FC236}">
                <a16:creationId xmlns:a16="http://schemas.microsoft.com/office/drawing/2014/main" id="{3B066F52-601E-444E-A26A-09C74A160637}"/>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1" name="Text Placeholder 5">
            <a:extLst>
              <a:ext uri="{FF2B5EF4-FFF2-40B4-BE49-F238E27FC236}">
                <a16:creationId xmlns:a16="http://schemas.microsoft.com/office/drawing/2014/main" id="{C4829E47-B40D-4418-9BB9-40DD6EBB25A1}"/>
              </a:ext>
            </a:extLst>
          </p:cNvPr>
          <p:cNvSpPr>
            <a:spLocks noGrp="1"/>
          </p:cNvSpPr>
          <p:nvPr>
            <p:ph type="body" sz="quarter" idx="14"/>
          </p:nvPr>
        </p:nvSpPr>
        <p:spPr>
          <a:xfrm>
            <a:off x="6206400" y="2026800"/>
            <a:ext cx="5608955" cy="2267287"/>
          </a:xfrm>
        </p:spPr>
        <p:txBody>
          <a:bodyPr wrap="square" rIns="180000" numCol="1" spcCol="396000">
            <a:spAutoFit/>
          </a:bodyPr>
          <a:lstStyle>
            <a:lvl5pPr>
              <a:defRPr/>
            </a:lvl5pPr>
            <a:lvl9pPr>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8E72C00B-FB78-4ACE-89EF-D8BA698B4009}"/>
              </a:ext>
            </a:extLst>
          </p:cNvPr>
          <p:cNvSpPr>
            <a:spLocks noGrp="1"/>
          </p:cNvSpPr>
          <p:nvPr>
            <p:ph type="title" hasCustomPrompt="1"/>
          </p:nvPr>
        </p:nvSpPr>
        <p:spPr>
          <a:xfrm>
            <a:off x="374400" y="878190"/>
            <a:ext cx="11443018" cy="333425"/>
          </a:xfrm>
        </p:spPr>
        <p:txBody>
          <a:bodyPr/>
          <a:lstStyle>
            <a:lvl1pPr>
              <a:defRPr>
                <a:solidFill>
                  <a:schemeClr val="tx2"/>
                </a:solidFill>
              </a:defRPr>
            </a:lvl1pPr>
          </a:lstStyle>
          <a:p>
            <a:r>
              <a:rPr lang="en-US" dirty="0"/>
              <a:t>Click to edit slide title</a:t>
            </a:r>
          </a:p>
        </p:txBody>
      </p:sp>
      <p:sp>
        <p:nvSpPr>
          <p:cNvPr id="9" name="Text Placeholder 12">
            <a:extLst>
              <a:ext uri="{FF2B5EF4-FFF2-40B4-BE49-F238E27FC236}">
                <a16:creationId xmlns:a16="http://schemas.microsoft.com/office/drawing/2014/main" id="{C9EB3013-FD9A-43A5-BDCA-ECD661192719}"/>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B7D78345-3C66-CB48-8BF9-9155E3132CE3}"/>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1673858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icons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C506B-CF2F-4702-96B2-FBEBA106456F}"/>
              </a:ext>
            </a:extLst>
          </p:cNvPr>
          <p:cNvSpPr>
            <a:spLocks noGrp="1"/>
          </p:cNvSpPr>
          <p:nvPr>
            <p:ph type="title" hasCustomPrompt="1"/>
          </p:nvPr>
        </p:nvSpPr>
        <p:spPr>
          <a:xfrm>
            <a:off x="374400" y="878190"/>
            <a:ext cx="11443016" cy="333425"/>
          </a:xfrm>
        </p:spPr>
        <p:txBody>
          <a:bodyPr/>
          <a:lstStyle>
            <a:lvl1pPr>
              <a:defRPr>
                <a:solidFill>
                  <a:schemeClr val="tx2"/>
                </a:solidFill>
              </a:defRPr>
            </a:lvl1pPr>
          </a:lstStyle>
          <a:p>
            <a:r>
              <a:rPr lang="en-US" dirty="0"/>
              <a:t>Click to edit slide title</a:t>
            </a:r>
          </a:p>
        </p:txBody>
      </p:sp>
      <p:sp>
        <p:nvSpPr>
          <p:cNvPr id="4" name="Slide Number Placeholder 3">
            <a:extLst>
              <a:ext uri="{FF2B5EF4-FFF2-40B4-BE49-F238E27FC236}">
                <a16:creationId xmlns:a16="http://schemas.microsoft.com/office/drawing/2014/main" id="{4D4D7E48-E7F6-4F45-A3B1-55A8DCDE7E30}"/>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7" name="Text Placeholder 14">
            <a:extLst>
              <a:ext uri="{FF2B5EF4-FFF2-40B4-BE49-F238E27FC236}">
                <a16:creationId xmlns:a16="http://schemas.microsoft.com/office/drawing/2014/main" id="{AA7B1B90-82C1-470C-B5C1-E2A4135FEC54}"/>
              </a:ext>
            </a:extLst>
          </p:cNvPr>
          <p:cNvSpPr>
            <a:spLocks noGrp="1"/>
          </p:cNvSpPr>
          <p:nvPr>
            <p:ph type="body" sz="quarter" idx="20" hasCustomPrompt="1"/>
          </p:nvPr>
        </p:nvSpPr>
        <p:spPr>
          <a:xfrm>
            <a:off x="374400" y="2827470"/>
            <a:ext cx="3369150" cy="1051570"/>
          </a:xfrm>
        </p:spPr>
        <p:txBody>
          <a:bodyPr/>
          <a:lstStyle>
            <a:lvl1pPr>
              <a:spcAft>
                <a:spcPts val="1000"/>
              </a:spcAft>
              <a:defRPr sz="1800" b="1">
                <a:solidFill>
                  <a:schemeClr val="tx1"/>
                </a:solidFill>
              </a:defRPr>
            </a:lvl1pPr>
            <a:lvl2pPr>
              <a:spcAft>
                <a:spcPts val="1000"/>
              </a:spcAft>
              <a:defRPr sz="1400" b="0">
                <a:solidFill>
                  <a:schemeClr val="tx1"/>
                </a:solidFill>
              </a:defRPr>
            </a:lvl2pPr>
            <a:lvl3pPr>
              <a:buNone/>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Insert heading here</a:t>
            </a:r>
          </a:p>
          <a:p>
            <a:pPr lvl="1"/>
            <a:r>
              <a:rPr lang="en-US" dirty="0"/>
              <a:t>Body copy is set in 14pt and goes here. </a:t>
            </a:r>
            <a:r>
              <a:rPr lang="en-US" dirty="0" err="1"/>
              <a:t>duntiusa</a:t>
            </a:r>
            <a:r>
              <a:rPr lang="en-US" dirty="0"/>
              <a:t> dolor ma </a:t>
            </a:r>
            <a:r>
              <a:rPr lang="en-US" dirty="0" err="1"/>
              <a:t>nobitiostiae</a:t>
            </a:r>
            <a:r>
              <a:rPr lang="en-US" dirty="0"/>
              <a:t> lab id </a:t>
            </a:r>
            <a:r>
              <a:rPr lang="en-US" dirty="0" err="1"/>
              <a:t>quam</a:t>
            </a:r>
            <a:r>
              <a:rPr lang="en-US" dirty="0"/>
              <a:t> quat labor a </a:t>
            </a:r>
            <a:r>
              <a:rPr lang="en-US" dirty="0" err="1"/>
              <a:t>ius</a:t>
            </a:r>
            <a:r>
              <a:rPr lang="en-US" dirty="0"/>
              <a:t> et </a:t>
            </a:r>
            <a:r>
              <a:rPr lang="en-US" dirty="0" err="1"/>
              <a:t>pario</a:t>
            </a:r>
            <a:r>
              <a:rPr lang="en-US" dirty="0"/>
              <a:t>.</a:t>
            </a:r>
          </a:p>
        </p:txBody>
      </p:sp>
      <p:sp>
        <p:nvSpPr>
          <p:cNvPr id="8" name="Text Placeholder 14">
            <a:extLst>
              <a:ext uri="{FF2B5EF4-FFF2-40B4-BE49-F238E27FC236}">
                <a16:creationId xmlns:a16="http://schemas.microsoft.com/office/drawing/2014/main" id="{3948BFC3-2166-442B-944E-F20DBF7D3566}"/>
              </a:ext>
            </a:extLst>
          </p:cNvPr>
          <p:cNvSpPr>
            <a:spLocks noGrp="1"/>
          </p:cNvSpPr>
          <p:nvPr>
            <p:ph type="body" sz="quarter" idx="21" hasCustomPrompt="1"/>
          </p:nvPr>
        </p:nvSpPr>
        <p:spPr>
          <a:xfrm>
            <a:off x="4262400" y="2827470"/>
            <a:ext cx="3373198" cy="1051570"/>
          </a:xfrm>
        </p:spPr>
        <p:txBody>
          <a:bodyPr/>
          <a:lstStyle>
            <a:lvl1pPr>
              <a:spcAft>
                <a:spcPts val="1000"/>
              </a:spcAft>
              <a:defRPr sz="1800" b="1">
                <a:solidFill>
                  <a:schemeClr val="tx1"/>
                </a:solidFill>
              </a:defRPr>
            </a:lvl1pPr>
            <a:lvl2pPr>
              <a:spcAft>
                <a:spcPts val="1000"/>
              </a:spcAft>
              <a:defRPr sz="1400" b="0">
                <a:solidFill>
                  <a:schemeClr val="tx1"/>
                </a:solidFill>
              </a:defRPr>
            </a:lvl2pPr>
            <a:lvl3pPr>
              <a:buNone/>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Insert heading here</a:t>
            </a:r>
          </a:p>
          <a:p>
            <a:pPr lvl="1"/>
            <a:r>
              <a:rPr lang="en-US" dirty="0"/>
              <a:t>Body copy is set in 14pt and goes here. </a:t>
            </a:r>
            <a:r>
              <a:rPr lang="en-US" dirty="0" err="1"/>
              <a:t>duntiusa</a:t>
            </a:r>
            <a:r>
              <a:rPr lang="en-US" dirty="0"/>
              <a:t> dolor ma </a:t>
            </a:r>
            <a:r>
              <a:rPr lang="en-US" dirty="0" err="1"/>
              <a:t>nobitiostiae</a:t>
            </a:r>
            <a:r>
              <a:rPr lang="en-US" dirty="0"/>
              <a:t> lab id </a:t>
            </a:r>
            <a:r>
              <a:rPr lang="en-US" dirty="0" err="1"/>
              <a:t>quam</a:t>
            </a:r>
            <a:r>
              <a:rPr lang="en-US" dirty="0"/>
              <a:t> quat labor a </a:t>
            </a:r>
            <a:r>
              <a:rPr lang="en-US" dirty="0" err="1"/>
              <a:t>ius</a:t>
            </a:r>
            <a:r>
              <a:rPr lang="en-US" dirty="0"/>
              <a:t> et </a:t>
            </a:r>
            <a:r>
              <a:rPr lang="en-US" dirty="0" err="1"/>
              <a:t>pario</a:t>
            </a:r>
            <a:r>
              <a:rPr lang="en-US" dirty="0"/>
              <a:t>.</a:t>
            </a:r>
          </a:p>
        </p:txBody>
      </p:sp>
      <p:sp>
        <p:nvSpPr>
          <p:cNvPr id="9" name="Text Placeholder 14">
            <a:extLst>
              <a:ext uri="{FF2B5EF4-FFF2-40B4-BE49-F238E27FC236}">
                <a16:creationId xmlns:a16="http://schemas.microsoft.com/office/drawing/2014/main" id="{F4823835-1F4B-415D-B48F-51AF7BF568AD}"/>
              </a:ext>
            </a:extLst>
          </p:cNvPr>
          <p:cNvSpPr>
            <a:spLocks noGrp="1"/>
          </p:cNvSpPr>
          <p:nvPr>
            <p:ph type="body" sz="quarter" idx="22" hasCustomPrompt="1"/>
          </p:nvPr>
        </p:nvSpPr>
        <p:spPr>
          <a:xfrm>
            <a:off x="8150400" y="2827470"/>
            <a:ext cx="3369150" cy="1051570"/>
          </a:xfrm>
        </p:spPr>
        <p:txBody>
          <a:bodyPr/>
          <a:lstStyle>
            <a:lvl1pPr>
              <a:spcAft>
                <a:spcPts val="1000"/>
              </a:spcAft>
              <a:defRPr sz="1800" b="1">
                <a:solidFill>
                  <a:schemeClr val="tx1"/>
                </a:solidFill>
              </a:defRPr>
            </a:lvl1pPr>
            <a:lvl2pPr>
              <a:spcAft>
                <a:spcPts val="1000"/>
              </a:spcAft>
              <a:defRPr sz="1400" b="0">
                <a:solidFill>
                  <a:schemeClr val="tx1"/>
                </a:solidFill>
              </a:defRPr>
            </a:lvl2pPr>
            <a:lvl3pPr>
              <a:buNone/>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Insert heading here</a:t>
            </a:r>
          </a:p>
          <a:p>
            <a:pPr lvl="1"/>
            <a:r>
              <a:rPr lang="en-US" dirty="0"/>
              <a:t>Body copy is set in 14pt and goes here. </a:t>
            </a:r>
            <a:r>
              <a:rPr lang="en-US" dirty="0" err="1"/>
              <a:t>duntiusa</a:t>
            </a:r>
            <a:r>
              <a:rPr lang="en-US" dirty="0"/>
              <a:t> dolor ma </a:t>
            </a:r>
            <a:r>
              <a:rPr lang="en-US" dirty="0" err="1"/>
              <a:t>nobitiostiae</a:t>
            </a:r>
            <a:r>
              <a:rPr lang="en-US" dirty="0"/>
              <a:t> lab id </a:t>
            </a:r>
            <a:r>
              <a:rPr lang="en-US" dirty="0" err="1"/>
              <a:t>quam</a:t>
            </a:r>
            <a:r>
              <a:rPr lang="en-US" dirty="0"/>
              <a:t> quat labor a </a:t>
            </a:r>
            <a:r>
              <a:rPr lang="en-US" dirty="0" err="1"/>
              <a:t>ius</a:t>
            </a:r>
            <a:r>
              <a:rPr lang="en-US" dirty="0"/>
              <a:t> et </a:t>
            </a:r>
            <a:r>
              <a:rPr lang="en-US" dirty="0" err="1"/>
              <a:t>pario</a:t>
            </a:r>
            <a:r>
              <a:rPr lang="en-US" dirty="0"/>
              <a:t>.</a:t>
            </a:r>
          </a:p>
        </p:txBody>
      </p:sp>
      <p:sp>
        <p:nvSpPr>
          <p:cNvPr id="10" name="Text Placeholder 14">
            <a:extLst>
              <a:ext uri="{FF2B5EF4-FFF2-40B4-BE49-F238E27FC236}">
                <a16:creationId xmlns:a16="http://schemas.microsoft.com/office/drawing/2014/main" id="{A322BA6F-77D4-4B36-A9B5-65FBAB04FEF6}"/>
              </a:ext>
            </a:extLst>
          </p:cNvPr>
          <p:cNvSpPr>
            <a:spLocks noGrp="1"/>
          </p:cNvSpPr>
          <p:nvPr>
            <p:ph type="body" sz="quarter" idx="23" hasCustomPrompt="1"/>
          </p:nvPr>
        </p:nvSpPr>
        <p:spPr>
          <a:xfrm>
            <a:off x="374400" y="4871306"/>
            <a:ext cx="3369150" cy="1051570"/>
          </a:xfrm>
        </p:spPr>
        <p:txBody>
          <a:bodyPr/>
          <a:lstStyle>
            <a:lvl1pPr>
              <a:spcAft>
                <a:spcPts val="1000"/>
              </a:spcAft>
              <a:defRPr sz="1800" b="1">
                <a:solidFill>
                  <a:schemeClr val="tx1"/>
                </a:solidFill>
              </a:defRPr>
            </a:lvl1pPr>
            <a:lvl2pPr>
              <a:spcAft>
                <a:spcPts val="1000"/>
              </a:spcAft>
              <a:defRPr sz="1400" b="0">
                <a:solidFill>
                  <a:schemeClr val="tx1"/>
                </a:solidFill>
              </a:defRPr>
            </a:lvl2pPr>
            <a:lvl3pPr>
              <a:buNone/>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Insert heading here</a:t>
            </a:r>
          </a:p>
          <a:p>
            <a:pPr lvl="1"/>
            <a:r>
              <a:rPr lang="en-US" dirty="0"/>
              <a:t>Body copy is set in 14pt and goes here. </a:t>
            </a:r>
            <a:r>
              <a:rPr lang="en-US" dirty="0" err="1"/>
              <a:t>duntiusa</a:t>
            </a:r>
            <a:r>
              <a:rPr lang="en-US" dirty="0"/>
              <a:t> dolor ma </a:t>
            </a:r>
            <a:r>
              <a:rPr lang="en-US" dirty="0" err="1"/>
              <a:t>nobitiostiae</a:t>
            </a:r>
            <a:r>
              <a:rPr lang="en-US" dirty="0"/>
              <a:t> lab id </a:t>
            </a:r>
            <a:r>
              <a:rPr lang="en-US" dirty="0" err="1"/>
              <a:t>quam</a:t>
            </a:r>
            <a:r>
              <a:rPr lang="en-US" dirty="0"/>
              <a:t> quat labor a </a:t>
            </a:r>
            <a:r>
              <a:rPr lang="en-US" dirty="0" err="1"/>
              <a:t>ius</a:t>
            </a:r>
            <a:r>
              <a:rPr lang="en-US" dirty="0"/>
              <a:t> et </a:t>
            </a:r>
            <a:r>
              <a:rPr lang="en-US" dirty="0" err="1"/>
              <a:t>pario</a:t>
            </a:r>
            <a:r>
              <a:rPr lang="en-US" dirty="0"/>
              <a:t>.</a:t>
            </a:r>
          </a:p>
        </p:txBody>
      </p:sp>
      <p:sp>
        <p:nvSpPr>
          <p:cNvPr id="11" name="Text Placeholder 14">
            <a:extLst>
              <a:ext uri="{FF2B5EF4-FFF2-40B4-BE49-F238E27FC236}">
                <a16:creationId xmlns:a16="http://schemas.microsoft.com/office/drawing/2014/main" id="{6D6DCEC0-D39A-4C52-9346-C947616561EF}"/>
              </a:ext>
            </a:extLst>
          </p:cNvPr>
          <p:cNvSpPr>
            <a:spLocks noGrp="1"/>
          </p:cNvSpPr>
          <p:nvPr>
            <p:ph type="body" sz="quarter" idx="24" hasCustomPrompt="1"/>
          </p:nvPr>
        </p:nvSpPr>
        <p:spPr>
          <a:xfrm>
            <a:off x="4266165" y="4871306"/>
            <a:ext cx="3380021" cy="1051570"/>
          </a:xfrm>
        </p:spPr>
        <p:txBody>
          <a:bodyPr/>
          <a:lstStyle>
            <a:lvl1pPr>
              <a:spcAft>
                <a:spcPts val="1000"/>
              </a:spcAft>
              <a:defRPr sz="1800" b="1">
                <a:solidFill>
                  <a:schemeClr val="tx1"/>
                </a:solidFill>
              </a:defRPr>
            </a:lvl1pPr>
            <a:lvl2pPr>
              <a:spcAft>
                <a:spcPts val="1000"/>
              </a:spcAft>
              <a:defRPr sz="1400" b="0">
                <a:solidFill>
                  <a:schemeClr val="tx1"/>
                </a:solidFill>
              </a:defRPr>
            </a:lvl2pPr>
            <a:lvl3pPr>
              <a:buNone/>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Insert heading here</a:t>
            </a:r>
          </a:p>
          <a:p>
            <a:pPr lvl="1"/>
            <a:r>
              <a:rPr lang="en-US" dirty="0"/>
              <a:t>Body copy is set in 14pt and goes here. </a:t>
            </a:r>
            <a:r>
              <a:rPr lang="en-US" dirty="0" err="1"/>
              <a:t>duntiusa</a:t>
            </a:r>
            <a:r>
              <a:rPr lang="en-US" dirty="0"/>
              <a:t> dolor ma </a:t>
            </a:r>
            <a:r>
              <a:rPr lang="en-US" dirty="0" err="1"/>
              <a:t>nobitiostiae</a:t>
            </a:r>
            <a:r>
              <a:rPr lang="en-US" dirty="0"/>
              <a:t> lab id </a:t>
            </a:r>
            <a:r>
              <a:rPr lang="en-US" dirty="0" err="1"/>
              <a:t>quam</a:t>
            </a:r>
            <a:r>
              <a:rPr lang="en-US" dirty="0"/>
              <a:t> quat labor a </a:t>
            </a:r>
            <a:r>
              <a:rPr lang="en-US" dirty="0" err="1"/>
              <a:t>ius</a:t>
            </a:r>
            <a:r>
              <a:rPr lang="en-US" dirty="0"/>
              <a:t> et </a:t>
            </a:r>
            <a:r>
              <a:rPr lang="en-US" dirty="0" err="1"/>
              <a:t>pario</a:t>
            </a:r>
            <a:r>
              <a:rPr lang="en-US" dirty="0"/>
              <a:t>.</a:t>
            </a:r>
          </a:p>
        </p:txBody>
      </p:sp>
      <p:sp>
        <p:nvSpPr>
          <p:cNvPr id="12" name="Text Placeholder 14">
            <a:extLst>
              <a:ext uri="{FF2B5EF4-FFF2-40B4-BE49-F238E27FC236}">
                <a16:creationId xmlns:a16="http://schemas.microsoft.com/office/drawing/2014/main" id="{37EC7EBC-6349-4EAB-A7F0-DA54C5D32018}"/>
              </a:ext>
            </a:extLst>
          </p:cNvPr>
          <p:cNvSpPr>
            <a:spLocks noGrp="1"/>
          </p:cNvSpPr>
          <p:nvPr>
            <p:ph type="body" sz="quarter" idx="25" hasCustomPrompt="1"/>
          </p:nvPr>
        </p:nvSpPr>
        <p:spPr>
          <a:xfrm>
            <a:off x="8150400" y="4871306"/>
            <a:ext cx="3375973" cy="1051570"/>
          </a:xfrm>
        </p:spPr>
        <p:txBody>
          <a:bodyPr/>
          <a:lstStyle>
            <a:lvl1pPr>
              <a:spcAft>
                <a:spcPts val="1000"/>
              </a:spcAft>
              <a:defRPr sz="1800" b="1">
                <a:solidFill>
                  <a:schemeClr val="tx1"/>
                </a:solidFill>
              </a:defRPr>
            </a:lvl1pPr>
            <a:lvl2pPr>
              <a:spcAft>
                <a:spcPts val="1000"/>
              </a:spcAft>
              <a:defRPr sz="1400" b="0">
                <a:solidFill>
                  <a:schemeClr val="tx1"/>
                </a:solidFill>
              </a:defRPr>
            </a:lvl2pPr>
            <a:lvl3pPr>
              <a:buNone/>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Insert heading here</a:t>
            </a:r>
          </a:p>
          <a:p>
            <a:pPr lvl="1"/>
            <a:r>
              <a:rPr lang="en-US" dirty="0"/>
              <a:t>Body copy is set in 14pt and goes here. </a:t>
            </a:r>
            <a:r>
              <a:rPr lang="en-US" dirty="0" err="1"/>
              <a:t>duntiusa</a:t>
            </a:r>
            <a:r>
              <a:rPr lang="en-US" dirty="0"/>
              <a:t> dolor ma </a:t>
            </a:r>
            <a:r>
              <a:rPr lang="en-US" dirty="0" err="1"/>
              <a:t>nobitiostiae</a:t>
            </a:r>
            <a:r>
              <a:rPr lang="en-US" dirty="0"/>
              <a:t> lab id </a:t>
            </a:r>
            <a:r>
              <a:rPr lang="en-US" dirty="0" err="1"/>
              <a:t>quam</a:t>
            </a:r>
            <a:r>
              <a:rPr lang="en-US" dirty="0"/>
              <a:t> quat labor a </a:t>
            </a:r>
            <a:r>
              <a:rPr lang="en-US" dirty="0" err="1"/>
              <a:t>ius</a:t>
            </a:r>
            <a:r>
              <a:rPr lang="en-US" dirty="0"/>
              <a:t> et </a:t>
            </a:r>
            <a:r>
              <a:rPr lang="en-US" dirty="0" err="1"/>
              <a:t>pario</a:t>
            </a:r>
            <a:r>
              <a:rPr lang="en-US" dirty="0"/>
              <a:t>.</a:t>
            </a:r>
          </a:p>
        </p:txBody>
      </p:sp>
      <p:sp>
        <p:nvSpPr>
          <p:cNvPr id="14" name="Text Placeholder 10">
            <a:extLst>
              <a:ext uri="{FF2B5EF4-FFF2-40B4-BE49-F238E27FC236}">
                <a16:creationId xmlns:a16="http://schemas.microsoft.com/office/drawing/2014/main" id="{8AFE7982-5B2E-459D-80CA-F3F1958CB385}"/>
              </a:ext>
            </a:extLst>
          </p:cNvPr>
          <p:cNvSpPr>
            <a:spLocks noGrp="1"/>
          </p:cNvSpPr>
          <p:nvPr>
            <p:ph type="body" sz="quarter" idx="27"/>
          </p:nvPr>
        </p:nvSpPr>
        <p:spPr>
          <a:xfrm>
            <a:off x="4045873" y="2025650"/>
            <a:ext cx="0" cy="1800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5" name="Text Placeholder 10">
            <a:extLst>
              <a:ext uri="{FF2B5EF4-FFF2-40B4-BE49-F238E27FC236}">
                <a16:creationId xmlns:a16="http://schemas.microsoft.com/office/drawing/2014/main" id="{7AD5AD97-9FEA-4876-BFED-BFC69C0444C7}"/>
              </a:ext>
            </a:extLst>
          </p:cNvPr>
          <p:cNvSpPr>
            <a:spLocks noGrp="1"/>
          </p:cNvSpPr>
          <p:nvPr>
            <p:ph type="body" sz="quarter" idx="28"/>
          </p:nvPr>
        </p:nvSpPr>
        <p:spPr>
          <a:xfrm>
            <a:off x="7933215" y="2025650"/>
            <a:ext cx="0" cy="1800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7" name="Picture Placeholder 7">
            <a:extLst>
              <a:ext uri="{FF2B5EF4-FFF2-40B4-BE49-F238E27FC236}">
                <a16:creationId xmlns:a16="http://schemas.microsoft.com/office/drawing/2014/main" id="{F3A1F68A-7E1E-4FEC-BBEE-36D17E125EC1}"/>
              </a:ext>
            </a:extLst>
          </p:cNvPr>
          <p:cNvSpPr>
            <a:spLocks noGrp="1"/>
          </p:cNvSpPr>
          <p:nvPr>
            <p:ph type="pic" sz="quarter" idx="29" hasCustomPrompt="1"/>
          </p:nvPr>
        </p:nvSpPr>
        <p:spPr>
          <a:xfrm>
            <a:off x="4263073" y="2026800"/>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18" name="Picture Placeholder 7">
            <a:extLst>
              <a:ext uri="{FF2B5EF4-FFF2-40B4-BE49-F238E27FC236}">
                <a16:creationId xmlns:a16="http://schemas.microsoft.com/office/drawing/2014/main" id="{514F6AA2-F95B-4847-B202-C59B5D4CE872}"/>
              </a:ext>
            </a:extLst>
          </p:cNvPr>
          <p:cNvSpPr>
            <a:spLocks noGrp="1"/>
          </p:cNvSpPr>
          <p:nvPr>
            <p:ph type="pic" sz="quarter" idx="30" hasCustomPrompt="1"/>
          </p:nvPr>
        </p:nvSpPr>
        <p:spPr>
          <a:xfrm>
            <a:off x="8150400" y="2026800"/>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19" name="Picture Placeholder 7">
            <a:extLst>
              <a:ext uri="{FF2B5EF4-FFF2-40B4-BE49-F238E27FC236}">
                <a16:creationId xmlns:a16="http://schemas.microsoft.com/office/drawing/2014/main" id="{06ED2899-47F3-460B-8B48-B28A57F86020}"/>
              </a:ext>
            </a:extLst>
          </p:cNvPr>
          <p:cNvSpPr>
            <a:spLocks noGrp="1"/>
          </p:cNvSpPr>
          <p:nvPr>
            <p:ph type="pic" sz="quarter" idx="31" hasCustomPrompt="1"/>
          </p:nvPr>
        </p:nvSpPr>
        <p:spPr>
          <a:xfrm>
            <a:off x="374400" y="4076937"/>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20" name="Picture Placeholder 7">
            <a:extLst>
              <a:ext uri="{FF2B5EF4-FFF2-40B4-BE49-F238E27FC236}">
                <a16:creationId xmlns:a16="http://schemas.microsoft.com/office/drawing/2014/main" id="{072ADD48-A506-4371-977C-2E95885BAB4C}"/>
              </a:ext>
            </a:extLst>
          </p:cNvPr>
          <p:cNvSpPr>
            <a:spLocks noGrp="1"/>
          </p:cNvSpPr>
          <p:nvPr>
            <p:ph type="pic" sz="quarter" idx="32" hasCustomPrompt="1"/>
          </p:nvPr>
        </p:nvSpPr>
        <p:spPr>
          <a:xfrm>
            <a:off x="4263073" y="4076937"/>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21" name="Picture Placeholder 7">
            <a:extLst>
              <a:ext uri="{FF2B5EF4-FFF2-40B4-BE49-F238E27FC236}">
                <a16:creationId xmlns:a16="http://schemas.microsoft.com/office/drawing/2014/main" id="{BD20D9FA-DAA5-4043-8321-8D81610E5CB8}"/>
              </a:ext>
            </a:extLst>
          </p:cNvPr>
          <p:cNvSpPr>
            <a:spLocks noGrp="1"/>
          </p:cNvSpPr>
          <p:nvPr>
            <p:ph type="pic" sz="quarter" idx="33" hasCustomPrompt="1"/>
          </p:nvPr>
        </p:nvSpPr>
        <p:spPr>
          <a:xfrm>
            <a:off x="8150400" y="4076937"/>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22" name="Text Placeholder 10">
            <a:extLst>
              <a:ext uri="{FF2B5EF4-FFF2-40B4-BE49-F238E27FC236}">
                <a16:creationId xmlns:a16="http://schemas.microsoft.com/office/drawing/2014/main" id="{F23DAD5E-409E-4DC3-AA8B-8FA878A9CB69}"/>
              </a:ext>
            </a:extLst>
          </p:cNvPr>
          <p:cNvSpPr>
            <a:spLocks noGrp="1"/>
          </p:cNvSpPr>
          <p:nvPr>
            <p:ph type="body" sz="quarter" idx="34"/>
          </p:nvPr>
        </p:nvSpPr>
        <p:spPr>
          <a:xfrm>
            <a:off x="4045427" y="4080785"/>
            <a:ext cx="0" cy="1800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3" name="Text Placeholder 10">
            <a:extLst>
              <a:ext uri="{FF2B5EF4-FFF2-40B4-BE49-F238E27FC236}">
                <a16:creationId xmlns:a16="http://schemas.microsoft.com/office/drawing/2014/main" id="{98B5EF77-2796-4C9E-863C-967586BC4196}"/>
              </a:ext>
            </a:extLst>
          </p:cNvPr>
          <p:cNvSpPr>
            <a:spLocks noGrp="1"/>
          </p:cNvSpPr>
          <p:nvPr>
            <p:ph type="body" sz="quarter" idx="35"/>
          </p:nvPr>
        </p:nvSpPr>
        <p:spPr>
          <a:xfrm>
            <a:off x="7933215" y="4080785"/>
            <a:ext cx="0" cy="1800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4" name="Subtitle 2">
            <a:extLst>
              <a:ext uri="{FF2B5EF4-FFF2-40B4-BE49-F238E27FC236}">
                <a16:creationId xmlns:a16="http://schemas.microsoft.com/office/drawing/2014/main" id="{827B2253-1DFD-43B2-AC4D-5EBB470E1708}"/>
              </a:ext>
            </a:extLst>
          </p:cNvPr>
          <p:cNvSpPr>
            <a:spLocks noGrp="1"/>
          </p:cNvSpPr>
          <p:nvPr>
            <p:ph type="subTitle" idx="1" hasCustomPrompt="1"/>
          </p:nvPr>
        </p:nvSpPr>
        <p:spPr>
          <a:xfrm>
            <a:off x="374400" y="442571"/>
            <a:ext cx="1144301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7" name="Picture Placeholder 7">
            <a:extLst>
              <a:ext uri="{FF2B5EF4-FFF2-40B4-BE49-F238E27FC236}">
                <a16:creationId xmlns:a16="http://schemas.microsoft.com/office/drawing/2014/main" id="{5C2D49E1-BD70-428A-9A31-40FEFE364491}"/>
              </a:ext>
            </a:extLst>
          </p:cNvPr>
          <p:cNvSpPr>
            <a:spLocks noGrp="1"/>
          </p:cNvSpPr>
          <p:nvPr>
            <p:ph type="pic" sz="quarter" idx="26" hasCustomPrompt="1"/>
          </p:nvPr>
        </p:nvSpPr>
        <p:spPr>
          <a:xfrm>
            <a:off x="374400" y="2026800"/>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28" name="Text Placeholder 12">
            <a:extLst>
              <a:ext uri="{FF2B5EF4-FFF2-40B4-BE49-F238E27FC236}">
                <a16:creationId xmlns:a16="http://schemas.microsoft.com/office/drawing/2014/main" id="{54774647-36A7-4754-8BB9-5AC6905FFB5D}"/>
              </a:ext>
            </a:extLst>
          </p:cNvPr>
          <p:cNvSpPr>
            <a:spLocks noGrp="1"/>
          </p:cNvSpPr>
          <p:nvPr>
            <p:ph type="body" sz="quarter" idx="37"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A5AAB0DA-DD91-6C49-8AAC-6CBA782F1F23}"/>
              </a:ext>
            </a:extLst>
          </p:cNvPr>
          <p:cNvSpPr>
            <a:spLocks noGrp="1"/>
          </p:cNvSpPr>
          <p:nvPr>
            <p:ph type="ftr" sz="quarter" idx="38"/>
          </p:nvPr>
        </p:nvSpPr>
        <p:spPr/>
        <p:txBody>
          <a:bodyPr/>
          <a:lstStyle/>
          <a:p>
            <a:r>
              <a:rPr lang="en-US"/>
              <a:t>Footer goes here</a:t>
            </a:r>
            <a:endParaRPr lang="en-US" dirty="0"/>
          </a:p>
        </p:txBody>
      </p:sp>
    </p:spTree>
    <p:extLst>
      <p:ext uri="{BB962C8B-B14F-4D97-AF65-F5344CB8AC3E}">
        <p14:creationId xmlns:p14="http://schemas.microsoft.com/office/powerpoint/2010/main" val="1728220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icons &amp; 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496D-103F-4202-BC6D-835DF1695DF3}"/>
              </a:ext>
            </a:extLst>
          </p:cNvPr>
          <p:cNvSpPr>
            <a:spLocks noGrp="1"/>
          </p:cNvSpPr>
          <p:nvPr>
            <p:ph type="title" hasCustomPrompt="1"/>
          </p:nvPr>
        </p:nvSpPr>
        <p:spPr>
          <a:xfrm>
            <a:off x="374477" y="878190"/>
            <a:ext cx="11443018" cy="333425"/>
          </a:xfrm>
        </p:spPr>
        <p:txBody>
          <a:bodyPr/>
          <a:lstStyle>
            <a:lvl1pPr>
              <a:defRPr>
                <a:solidFill>
                  <a:schemeClr val="tx2"/>
                </a:solidFill>
              </a:defRPr>
            </a:lvl1pPr>
          </a:lstStyle>
          <a:p>
            <a:r>
              <a:rPr lang="en-US" dirty="0"/>
              <a:t>Click to edit slide title</a:t>
            </a:r>
          </a:p>
        </p:txBody>
      </p:sp>
      <p:sp>
        <p:nvSpPr>
          <p:cNvPr id="4" name="Slide Number Placeholder 3">
            <a:extLst>
              <a:ext uri="{FF2B5EF4-FFF2-40B4-BE49-F238E27FC236}">
                <a16:creationId xmlns:a16="http://schemas.microsoft.com/office/drawing/2014/main" id="{F166C170-E5D1-4254-BA62-1D606B374DA2}"/>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9" name="Text Placeholder 14">
            <a:extLst>
              <a:ext uri="{FF2B5EF4-FFF2-40B4-BE49-F238E27FC236}">
                <a16:creationId xmlns:a16="http://schemas.microsoft.com/office/drawing/2014/main" id="{0440F532-AD2C-464A-98F3-11371ABF767B}"/>
              </a:ext>
            </a:extLst>
          </p:cNvPr>
          <p:cNvSpPr>
            <a:spLocks noGrp="1"/>
          </p:cNvSpPr>
          <p:nvPr>
            <p:ph type="body" sz="quarter" idx="20" hasCustomPrompt="1"/>
          </p:nvPr>
        </p:nvSpPr>
        <p:spPr>
          <a:xfrm>
            <a:off x="374400" y="2826000"/>
            <a:ext cx="1720371" cy="1517851"/>
          </a:xfrm>
        </p:spPr>
        <p:txBody>
          <a:bodyPr/>
          <a:lstStyle>
            <a:lvl1pPr>
              <a:lnSpc>
                <a:spcPct val="95000"/>
              </a:lnSpc>
              <a:spcAft>
                <a:spcPts val="1000"/>
              </a:spcAft>
              <a:defRPr sz="1800" b="1">
                <a:solidFill>
                  <a:schemeClr val="tx1"/>
                </a:solidFill>
              </a:defRPr>
            </a:lvl1pPr>
            <a:lvl2pPr>
              <a:lnSpc>
                <a:spcPct val="95000"/>
              </a:lnSpc>
              <a:spcAft>
                <a:spcPts val="1000"/>
              </a:spcAft>
              <a:defRPr sz="1300" b="0">
                <a:solidFill>
                  <a:schemeClr val="tx1"/>
                </a:solidFill>
              </a:defRPr>
            </a:lvl2pPr>
            <a:lvl3pPr>
              <a:buNone/>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Insert heading </a:t>
            </a:r>
          </a:p>
          <a:p>
            <a:pPr lvl="1"/>
            <a:r>
              <a:rPr lang="en-US" dirty="0"/>
              <a:t>Body copy is set in 13pt and goes here. </a:t>
            </a:r>
            <a:r>
              <a:rPr lang="en-US" dirty="0" err="1"/>
              <a:t>duntiusa</a:t>
            </a:r>
            <a:r>
              <a:rPr lang="en-US" dirty="0"/>
              <a:t> dolor ma </a:t>
            </a:r>
            <a:r>
              <a:rPr lang="en-US" dirty="0" err="1"/>
              <a:t>nobitiostiae</a:t>
            </a:r>
            <a:r>
              <a:rPr lang="en-US" dirty="0"/>
              <a:t> lab id </a:t>
            </a:r>
            <a:r>
              <a:rPr lang="en-US" dirty="0" err="1"/>
              <a:t>quam</a:t>
            </a:r>
            <a:r>
              <a:rPr lang="en-US" dirty="0"/>
              <a:t> quat labor a </a:t>
            </a:r>
            <a:r>
              <a:rPr lang="en-US" dirty="0" err="1"/>
              <a:t>ius</a:t>
            </a:r>
            <a:r>
              <a:rPr lang="en-US" dirty="0"/>
              <a:t> et </a:t>
            </a:r>
            <a:r>
              <a:rPr lang="en-US" dirty="0" err="1"/>
              <a:t>pario</a:t>
            </a:r>
            <a:r>
              <a:rPr lang="en-US" dirty="0"/>
              <a:t>.</a:t>
            </a:r>
          </a:p>
        </p:txBody>
      </p:sp>
      <p:sp>
        <p:nvSpPr>
          <p:cNvPr id="10" name="Text Placeholder 14">
            <a:extLst>
              <a:ext uri="{FF2B5EF4-FFF2-40B4-BE49-F238E27FC236}">
                <a16:creationId xmlns:a16="http://schemas.microsoft.com/office/drawing/2014/main" id="{35AB77C3-AB47-42B5-B36A-86C860DADC2C}"/>
              </a:ext>
            </a:extLst>
          </p:cNvPr>
          <p:cNvSpPr>
            <a:spLocks noGrp="1"/>
          </p:cNvSpPr>
          <p:nvPr>
            <p:ph type="body" sz="quarter" idx="21" hasCustomPrompt="1"/>
          </p:nvPr>
        </p:nvSpPr>
        <p:spPr>
          <a:xfrm>
            <a:off x="2318400" y="2826000"/>
            <a:ext cx="1726406" cy="1517851"/>
          </a:xfrm>
        </p:spPr>
        <p:txBody>
          <a:bodyPr/>
          <a:lstStyle>
            <a:lvl1pPr>
              <a:lnSpc>
                <a:spcPct val="95000"/>
              </a:lnSpc>
              <a:spcAft>
                <a:spcPts val="1000"/>
              </a:spcAft>
              <a:defRPr sz="1800" b="1">
                <a:solidFill>
                  <a:schemeClr val="tx1"/>
                </a:solidFill>
              </a:defRPr>
            </a:lvl1pPr>
            <a:lvl2pPr>
              <a:lnSpc>
                <a:spcPct val="95000"/>
              </a:lnSpc>
              <a:spcAft>
                <a:spcPts val="1000"/>
              </a:spcAft>
              <a:defRPr sz="1300" b="0">
                <a:solidFill>
                  <a:schemeClr val="tx1"/>
                </a:solidFill>
              </a:defRPr>
            </a:lvl2pPr>
            <a:lvl3pPr>
              <a:buNone/>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Insert heading </a:t>
            </a:r>
          </a:p>
          <a:p>
            <a:pPr lvl="1"/>
            <a:r>
              <a:rPr lang="en-US" dirty="0"/>
              <a:t>Body copy is set in 13pt and goes here. </a:t>
            </a:r>
            <a:r>
              <a:rPr lang="en-US" dirty="0" err="1"/>
              <a:t>duntiusa</a:t>
            </a:r>
            <a:r>
              <a:rPr lang="en-US" dirty="0"/>
              <a:t> dolor ma </a:t>
            </a:r>
            <a:r>
              <a:rPr lang="en-US" dirty="0" err="1"/>
              <a:t>nobitiostiae</a:t>
            </a:r>
            <a:r>
              <a:rPr lang="en-US" dirty="0"/>
              <a:t> lab id </a:t>
            </a:r>
            <a:r>
              <a:rPr lang="en-US" dirty="0" err="1"/>
              <a:t>quam</a:t>
            </a:r>
            <a:r>
              <a:rPr lang="en-US" dirty="0"/>
              <a:t> quat labor a </a:t>
            </a:r>
            <a:r>
              <a:rPr lang="en-US" dirty="0" err="1"/>
              <a:t>ius</a:t>
            </a:r>
            <a:r>
              <a:rPr lang="en-US" dirty="0"/>
              <a:t> et </a:t>
            </a:r>
            <a:r>
              <a:rPr lang="en-US" dirty="0" err="1"/>
              <a:t>pario</a:t>
            </a:r>
            <a:r>
              <a:rPr lang="en-US" dirty="0"/>
              <a:t>.</a:t>
            </a:r>
          </a:p>
        </p:txBody>
      </p:sp>
      <p:sp>
        <p:nvSpPr>
          <p:cNvPr id="11" name="Text Placeholder 14">
            <a:extLst>
              <a:ext uri="{FF2B5EF4-FFF2-40B4-BE49-F238E27FC236}">
                <a16:creationId xmlns:a16="http://schemas.microsoft.com/office/drawing/2014/main" id="{519F3638-F387-4294-A4E2-61388DDB60D7}"/>
              </a:ext>
            </a:extLst>
          </p:cNvPr>
          <p:cNvSpPr>
            <a:spLocks noGrp="1"/>
          </p:cNvSpPr>
          <p:nvPr>
            <p:ph type="body" sz="quarter" idx="22" hasCustomPrompt="1"/>
          </p:nvPr>
        </p:nvSpPr>
        <p:spPr>
          <a:xfrm>
            <a:off x="4262400" y="2826000"/>
            <a:ext cx="1727991" cy="1517851"/>
          </a:xfrm>
        </p:spPr>
        <p:txBody>
          <a:bodyPr/>
          <a:lstStyle>
            <a:lvl1pPr>
              <a:lnSpc>
                <a:spcPct val="95000"/>
              </a:lnSpc>
              <a:spcAft>
                <a:spcPts val="1000"/>
              </a:spcAft>
              <a:defRPr sz="1800" b="1">
                <a:solidFill>
                  <a:schemeClr val="tx1"/>
                </a:solidFill>
              </a:defRPr>
            </a:lvl1pPr>
            <a:lvl2pPr>
              <a:lnSpc>
                <a:spcPct val="95000"/>
              </a:lnSpc>
              <a:spcAft>
                <a:spcPts val="1000"/>
              </a:spcAft>
              <a:defRPr sz="1300" b="0">
                <a:solidFill>
                  <a:schemeClr val="tx1"/>
                </a:solidFill>
              </a:defRPr>
            </a:lvl2pPr>
            <a:lvl3pPr>
              <a:buNone/>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Insert heading </a:t>
            </a:r>
          </a:p>
          <a:p>
            <a:pPr lvl="1"/>
            <a:r>
              <a:rPr lang="en-US" dirty="0"/>
              <a:t>Body copy is set in 13pt and goes here. </a:t>
            </a:r>
            <a:r>
              <a:rPr lang="en-US" dirty="0" err="1"/>
              <a:t>duntiusa</a:t>
            </a:r>
            <a:r>
              <a:rPr lang="en-US" dirty="0"/>
              <a:t> dolor ma </a:t>
            </a:r>
            <a:r>
              <a:rPr lang="en-US" dirty="0" err="1"/>
              <a:t>nobitiostiae</a:t>
            </a:r>
            <a:r>
              <a:rPr lang="en-US" dirty="0"/>
              <a:t> lab id </a:t>
            </a:r>
            <a:r>
              <a:rPr lang="en-US" dirty="0" err="1"/>
              <a:t>quam</a:t>
            </a:r>
            <a:r>
              <a:rPr lang="en-US" dirty="0"/>
              <a:t> quat labor a </a:t>
            </a:r>
            <a:r>
              <a:rPr lang="en-US" dirty="0" err="1"/>
              <a:t>ius</a:t>
            </a:r>
            <a:r>
              <a:rPr lang="en-US" dirty="0"/>
              <a:t> et </a:t>
            </a:r>
            <a:r>
              <a:rPr lang="en-US" dirty="0" err="1"/>
              <a:t>pario</a:t>
            </a:r>
            <a:r>
              <a:rPr lang="en-US" dirty="0"/>
              <a:t>.</a:t>
            </a:r>
          </a:p>
        </p:txBody>
      </p:sp>
      <p:sp>
        <p:nvSpPr>
          <p:cNvPr id="12" name="Text Placeholder 14">
            <a:extLst>
              <a:ext uri="{FF2B5EF4-FFF2-40B4-BE49-F238E27FC236}">
                <a16:creationId xmlns:a16="http://schemas.microsoft.com/office/drawing/2014/main" id="{97498F32-8BE9-41F7-BB7C-27740DC06C43}"/>
              </a:ext>
            </a:extLst>
          </p:cNvPr>
          <p:cNvSpPr>
            <a:spLocks noGrp="1"/>
          </p:cNvSpPr>
          <p:nvPr>
            <p:ph type="body" sz="quarter" idx="23" hasCustomPrompt="1"/>
          </p:nvPr>
        </p:nvSpPr>
        <p:spPr>
          <a:xfrm>
            <a:off x="6206400" y="2826000"/>
            <a:ext cx="1728785" cy="1517851"/>
          </a:xfrm>
        </p:spPr>
        <p:txBody>
          <a:bodyPr/>
          <a:lstStyle>
            <a:lvl1pPr>
              <a:lnSpc>
                <a:spcPct val="95000"/>
              </a:lnSpc>
              <a:spcAft>
                <a:spcPts val="1000"/>
              </a:spcAft>
              <a:defRPr sz="1800" b="1">
                <a:solidFill>
                  <a:schemeClr val="tx1"/>
                </a:solidFill>
              </a:defRPr>
            </a:lvl1pPr>
            <a:lvl2pPr>
              <a:lnSpc>
                <a:spcPct val="95000"/>
              </a:lnSpc>
              <a:spcAft>
                <a:spcPts val="1000"/>
              </a:spcAft>
              <a:defRPr sz="1300" b="0">
                <a:solidFill>
                  <a:schemeClr val="tx1"/>
                </a:solidFill>
              </a:defRPr>
            </a:lvl2pPr>
            <a:lvl3pPr>
              <a:buNone/>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Insert heading </a:t>
            </a:r>
          </a:p>
          <a:p>
            <a:pPr lvl="1"/>
            <a:r>
              <a:rPr lang="en-US" dirty="0"/>
              <a:t>Body copy is set in 13pt and goes here. </a:t>
            </a:r>
            <a:r>
              <a:rPr lang="en-US" dirty="0" err="1"/>
              <a:t>duntiusa</a:t>
            </a:r>
            <a:r>
              <a:rPr lang="en-US" dirty="0"/>
              <a:t> dolor ma </a:t>
            </a:r>
            <a:r>
              <a:rPr lang="en-US" dirty="0" err="1"/>
              <a:t>nobitiostiae</a:t>
            </a:r>
            <a:r>
              <a:rPr lang="en-US" dirty="0"/>
              <a:t> lab id </a:t>
            </a:r>
            <a:r>
              <a:rPr lang="en-US" dirty="0" err="1"/>
              <a:t>quam</a:t>
            </a:r>
            <a:r>
              <a:rPr lang="en-US" dirty="0"/>
              <a:t> quat labor a </a:t>
            </a:r>
            <a:r>
              <a:rPr lang="en-US" dirty="0" err="1"/>
              <a:t>ius</a:t>
            </a:r>
            <a:r>
              <a:rPr lang="en-US" dirty="0"/>
              <a:t> et </a:t>
            </a:r>
            <a:r>
              <a:rPr lang="en-US" dirty="0" err="1"/>
              <a:t>pario</a:t>
            </a:r>
            <a:r>
              <a:rPr lang="en-US" dirty="0"/>
              <a:t>.</a:t>
            </a:r>
          </a:p>
        </p:txBody>
      </p:sp>
      <p:sp>
        <p:nvSpPr>
          <p:cNvPr id="13" name="Text Placeholder 14">
            <a:extLst>
              <a:ext uri="{FF2B5EF4-FFF2-40B4-BE49-F238E27FC236}">
                <a16:creationId xmlns:a16="http://schemas.microsoft.com/office/drawing/2014/main" id="{504E8CC7-FF41-4838-B93E-02BDD6E31860}"/>
              </a:ext>
            </a:extLst>
          </p:cNvPr>
          <p:cNvSpPr>
            <a:spLocks noGrp="1"/>
          </p:cNvSpPr>
          <p:nvPr>
            <p:ph type="body" sz="quarter" idx="24" hasCustomPrompt="1"/>
          </p:nvPr>
        </p:nvSpPr>
        <p:spPr>
          <a:xfrm>
            <a:off x="8150400" y="2826000"/>
            <a:ext cx="1727992" cy="1517851"/>
          </a:xfrm>
        </p:spPr>
        <p:txBody>
          <a:bodyPr/>
          <a:lstStyle>
            <a:lvl1pPr>
              <a:lnSpc>
                <a:spcPct val="95000"/>
              </a:lnSpc>
              <a:spcAft>
                <a:spcPts val="1000"/>
              </a:spcAft>
              <a:defRPr sz="1800" b="1">
                <a:solidFill>
                  <a:schemeClr val="tx1"/>
                </a:solidFill>
              </a:defRPr>
            </a:lvl1pPr>
            <a:lvl2pPr>
              <a:lnSpc>
                <a:spcPct val="95000"/>
              </a:lnSpc>
              <a:spcAft>
                <a:spcPts val="1000"/>
              </a:spcAft>
              <a:defRPr sz="1300" b="0">
                <a:solidFill>
                  <a:schemeClr val="tx1"/>
                </a:solidFill>
              </a:defRPr>
            </a:lvl2pPr>
            <a:lvl3pPr>
              <a:buNone/>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Insert heading </a:t>
            </a:r>
          </a:p>
          <a:p>
            <a:pPr lvl="1"/>
            <a:r>
              <a:rPr lang="en-US" dirty="0"/>
              <a:t>Body copy is set in 13pt and goes here. </a:t>
            </a:r>
            <a:r>
              <a:rPr lang="en-US" dirty="0" err="1"/>
              <a:t>duntiusa</a:t>
            </a:r>
            <a:r>
              <a:rPr lang="en-US" dirty="0"/>
              <a:t> dolor ma </a:t>
            </a:r>
            <a:r>
              <a:rPr lang="en-US" dirty="0" err="1"/>
              <a:t>nobitiostiae</a:t>
            </a:r>
            <a:r>
              <a:rPr lang="en-US" dirty="0"/>
              <a:t> lab id </a:t>
            </a:r>
            <a:r>
              <a:rPr lang="en-US" dirty="0" err="1"/>
              <a:t>quam</a:t>
            </a:r>
            <a:r>
              <a:rPr lang="en-US" dirty="0"/>
              <a:t> quat labor a </a:t>
            </a:r>
            <a:r>
              <a:rPr lang="en-US" dirty="0" err="1"/>
              <a:t>ius</a:t>
            </a:r>
            <a:r>
              <a:rPr lang="en-US" dirty="0"/>
              <a:t> et </a:t>
            </a:r>
            <a:r>
              <a:rPr lang="en-US" dirty="0" err="1"/>
              <a:t>pario</a:t>
            </a:r>
            <a:r>
              <a:rPr lang="en-US" dirty="0"/>
              <a:t>.</a:t>
            </a:r>
          </a:p>
        </p:txBody>
      </p:sp>
      <p:sp>
        <p:nvSpPr>
          <p:cNvPr id="14" name="Text Placeholder 14">
            <a:extLst>
              <a:ext uri="{FF2B5EF4-FFF2-40B4-BE49-F238E27FC236}">
                <a16:creationId xmlns:a16="http://schemas.microsoft.com/office/drawing/2014/main" id="{A6FA1559-1285-4837-864A-99844FF17030}"/>
              </a:ext>
            </a:extLst>
          </p:cNvPr>
          <p:cNvSpPr>
            <a:spLocks noGrp="1"/>
          </p:cNvSpPr>
          <p:nvPr>
            <p:ph type="body" sz="quarter" idx="25" hasCustomPrompt="1"/>
          </p:nvPr>
        </p:nvSpPr>
        <p:spPr>
          <a:xfrm>
            <a:off x="10094400" y="2826000"/>
            <a:ext cx="1728788" cy="1517851"/>
          </a:xfrm>
        </p:spPr>
        <p:txBody>
          <a:bodyPr/>
          <a:lstStyle>
            <a:lvl1pPr>
              <a:lnSpc>
                <a:spcPct val="95000"/>
              </a:lnSpc>
              <a:spcAft>
                <a:spcPts val="1000"/>
              </a:spcAft>
              <a:defRPr sz="1800" b="1">
                <a:solidFill>
                  <a:schemeClr val="tx1"/>
                </a:solidFill>
              </a:defRPr>
            </a:lvl1pPr>
            <a:lvl2pPr>
              <a:lnSpc>
                <a:spcPct val="95000"/>
              </a:lnSpc>
              <a:spcAft>
                <a:spcPts val="1000"/>
              </a:spcAft>
              <a:defRPr sz="1300" b="0">
                <a:solidFill>
                  <a:schemeClr val="tx1"/>
                </a:solidFill>
              </a:defRPr>
            </a:lvl2pPr>
            <a:lvl3pPr>
              <a:buNone/>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dirty="0"/>
              <a:t>Insert heading </a:t>
            </a:r>
          </a:p>
          <a:p>
            <a:pPr lvl="1"/>
            <a:r>
              <a:rPr lang="en-US" dirty="0"/>
              <a:t>Body copy is set in 13pt and goes here. </a:t>
            </a:r>
            <a:r>
              <a:rPr lang="en-US" dirty="0" err="1"/>
              <a:t>duntiusa</a:t>
            </a:r>
            <a:r>
              <a:rPr lang="en-US" dirty="0"/>
              <a:t> dolor ma </a:t>
            </a:r>
            <a:r>
              <a:rPr lang="en-US" dirty="0" err="1"/>
              <a:t>nobitiostiae</a:t>
            </a:r>
            <a:r>
              <a:rPr lang="en-US" dirty="0"/>
              <a:t> lab id </a:t>
            </a:r>
            <a:r>
              <a:rPr lang="en-US" dirty="0" err="1"/>
              <a:t>quam</a:t>
            </a:r>
            <a:r>
              <a:rPr lang="en-US" dirty="0"/>
              <a:t> quat labor a </a:t>
            </a:r>
            <a:r>
              <a:rPr lang="en-US" dirty="0" err="1"/>
              <a:t>ius</a:t>
            </a:r>
            <a:r>
              <a:rPr lang="en-US" dirty="0"/>
              <a:t> et </a:t>
            </a:r>
            <a:r>
              <a:rPr lang="en-US" dirty="0" err="1"/>
              <a:t>pario</a:t>
            </a:r>
            <a:r>
              <a:rPr lang="en-US" dirty="0"/>
              <a:t>.</a:t>
            </a:r>
          </a:p>
        </p:txBody>
      </p:sp>
      <p:sp>
        <p:nvSpPr>
          <p:cNvPr id="15" name="Picture Placeholder 7">
            <a:extLst>
              <a:ext uri="{FF2B5EF4-FFF2-40B4-BE49-F238E27FC236}">
                <a16:creationId xmlns:a16="http://schemas.microsoft.com/office/drawing/2014/main" id="{3793B77E-DCDA-4B08-8CC6-ACFE33DA73A0}"/>
              </a:ext>
            </a:extLst>
          </p:cNvPr>
          <p:cNvSpPr>
            <a:spLocks noGrp="1"/>
          </p:cNvSpPr>
          <p:nvPr>
            <p:ph type="pic" sz="quarter" idx="26" hasCustomPrompt="1"/>
          </p:nvPr>
        </p:nvSpPr>
        <p:spPr>
          <a:xfrm>
            <a:off x="374400" y="2026800"/>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16" name="Picture Placeholder 7">
            <a:extLst>
              <a:ext uri="{FF2B5EF4-FFF2-40B4-BE49-F238E27FC236}">
                <a16:creationId xmlns:a16="http://schemas.microsoft.com/office/drawing/2014/main" id="{9FE4A6A7-5197-4406-867E-560FEC6FD5AB}"/>
              </a:ext>
            </a:extLst>
          </p:cNvPr>
          <p:cNvSpPr>
            <a:spLocks noGrp="1"/>
          </p:cNvSpPr>
          <p:nvPr>
            <p:ph type="pic" sz="quarter" idx="27" hasCustomPrompt="1"/>
          </p:nvPr>
        </p:nvSpPr>
        <p:spPr>
          <a:xfrm>
            <a:off x="2318400" y="2026800"/>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17" name="Picture Placeholder 7">
            <a:extLst>
              <a:ext uri="{FF2B5EF4-FFF2-40B4-BE49-F238E27FC236}">
                <a16:creationId xmlns:a16="http://schemas.microsoft.com/office/drawing/2014/main" id="{48F7C80A-A980-4DC3-A950-8BB753CBE79A}"/>
              </a:ext>
            </a:extLst>
          </p:cNvPr>
          <p:cNvSpPr>
            <a:spLocks noGrp="1"/>
          </p:cNvSpPr>
          <p:nvPr>
            <p:ph type="pic" sz="quarter" idx="28" hasCustomPrompt="1"/>
          </p:nvPr>
        </p:nvSpPr>
        <p:spPr>
          <a:xfrm>
            <a:off x="4262400" y="2026800"/>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18" name="Picture Placeholder 7">
            <a:extLst>
              <a:ext uri="{FF2B5EF4-FFF2-40B4-BE49-F238E27FC236}">
                <a16:creationId xmlns:a16="http://schemas.microsoft.com/office/drawing/2014/main" id="{836FE276-63BD-407C-9090-B1E9DC3D6DA0}"/>
              </a:ext>
            </a:extLst>
          </p:cNvPr>
          <p:cNvSpPr>
            <a:spLocks noGrp="1"/>
          </p:cNvSpPr>
          <p:nvPr>
            <p:ph type="pic" sz="quarter" idx="29" hasCustomPrompt="1"/>
          </p:nvPr>
        </p:nvSpPr>
        <p:spPr>
          <a:xfrm>
            <a:off x="6206400" y="2026800"/>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19" name="Picture Placeholder 7">
            <a:extLst>
              <a:ext uri="{FF2B5EF4-FFF2-40B4-BE49-F238E27FC236}">
                <a16:creationId xmlns:a16="http://schemas.microsoft.com/office/drawing/2014/main" id="{0171BB39-97A3-40DC-BD88-F4F8E3E8B219}"/>
              </a:ext>
            </a:extLst>
          </p:cNvPr>
          <p:cNvSpPr>
            <a:spLocks noGrp="1"/>
          </p:cNvSpPr>
          <p:nvPr>
            <p:ph type="pic" sz="quarter" idx="30" hasCustomPrompt="1"/>
          </p:nvPr>
        </p:nvSpPr>
        <p:spPr>
          <a:xfrm>
            <a:off x="8150400" y="2026800"/>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20" name="Picture Placeholder 7">
            <a:extLst>
              <a:ext uri="{FF2B5EF4-FFF2-40B4-BE49-F238E27FC236}">
                <a16:creationId xmlns:a16="http://schemas.microsoft.com/office/drawing/2014/main" id="{236318B5-7C09-44C6-8598-17922F5C0BB7}"/>
              </a:ext>
            </a:extLst>
          </p:cNvPr>
          <p:cNvSpPr>
            <a:spLocks noGrp="1"/>
          </p:cNvSpPr>
          <p:nvPr>
            <p:ph type="pic" sz="quarter" idx="31" hasCustomPrompt="1"/>
          </p:nvPr>
        </p:nvSpPr>
        <p:spPr>
          <a:xfrm>
            <a:off x="10094400" y="2026800"/>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21" name="Text Placeholder 10">
            <a:extLst>
              <a:ext uri="{FF2B5EF4-FFF2-40B4-BE49-F238E27FC236}">
                <a16:creationId xmlns:a16="http://schemas.microsoft.com/office/drawing/2014/main" id="{5C7B6BBA-771C-477C-9B7D-CE37096B03EF}"/>
              </a:ext>
            </a:extLst>
          </p:cNvPr>
          <p:cNvSpPr>
            <a:spLocks noGrp="1"/>
          </p:cNvSpPr>
          <p:nvPr>
            <p:ph type="body" sz="quarter" idx="32"/>
          </p:nvPr>
        </p:nvSpPr>
        <p:spPr>
          <a:xfrm>
            <a:off x="4044950" y="2026800"/>
            <a:ext cx="0" cy="3600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4" name="Text Placeholder 10">
            <a:extLst>
              <a:ext uri="{FF2B5EF4-FFF2-40B4-BE49-F238E27FC236}">
                <a16:creationId xmlns:a16="http://schemas.microsoft.com/office/drawing/2014/main" id="{8370A890-0438-4567-AEE5-DC73F7531504}"/>
              </a:ext>
            </a:extLst>
          </p:cNvPr>
          <p:cNvSpPr>
            <a:spLocks noGrp="1"/>
          </p:cNvSpPr>
          <p:nvPr>
            <p:ph type="body" sz="quarter" idx="33"/>
          </p:nvPr>
        </p:nvSpPr>
        <p:spPr>
          <a:xfrm>
            <a:off x="2100263" y="2026800"/>
            <a:ext cx="0" cy="3600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6" name="Text Placeholder 10">
            <a:extLst>
              <a:ext uri="{FF2B5EF4-FFF2-40B4-BE49-F238E27FC236}">
                <a16:creationId xmlns:a16="http://schemas.microsoft.com/office/drawing/2014/main" id="{4F2B6AD0-F39B-43EA-994F-B410101AF6E2}"/>
              </a:ext>
            </a:extLst>
          </p:cNvPr>
          <p:cNvSpPr>
            <a:spLocks noGrp="1"/>
          </p:cNvSpPr>
          <p:nvPr>
            <p:ph type="body" sz="quarter" idx="35"/>
          </p:nvPr>
        </p:nvSpPr>
        <p:spPr>
          <a:xfrm>
            <a:off x="5988050" y="2026800"/>
            <a:ext cx="0" cy="3600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8" name="Text Placeholder 10">
            <a:extLst>
              <a:ext uri="{FF2B5EF4-FFF2-40B4-BE49-F238E27FC236}">
                <a16:creationId xmlns:a16="http://schemas.microsoft.com/office/drawing/2014/main" id="{C2A1F5A5-DB5D-488C-A1F5-AD38B6876599}"/>
              </a:ext>
            </a:extLst>
          </p:cNvPr>
          <p:cNvSpPr>
            <a:spLocks noGrp="1"/>
          </p:cNvSpPr>
          <p:nvPr>
            <p:ph type="body" sz="quarter" idx="37"/>
          </p:nvPr>
        </p:nvSpPr>
        <p:spPr>
          <a:xfrm>
            <a:off x="7934324" y="2026800"/>
            <a:ext cx="0" cy="3600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9" name="Text Placeholder 10">
            <a:extLst>
              <a:ext uri="{FF2B5EF4-FFF2-40B4-BE49-F238E27FC236}">
                <a16:creationId xmlns:a16="http://schemas.microsoft.com/office/drawing/2014/main" id="{C5C461D7-EE61-46B4-9E53-BB978EDF9EC1}"/>
              </a:ext>
            </a:extLst>
          </p:cNvPr>
          <p:cNvSpPr>
            <a:spLocks noGrp="1"/>
          </p:cNvSpPr>
          <p:nvPr>
            <p:ph type="body" sz="quarter" idx="38"/>
          </p:nvPr>
        </p:nvSpPr>
        <p:spPr>
          <a:xfrm>
            <a:off x="9877425" y="2026800"/>
            <a:ext cx="0" cy="3600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7" name="Subtitle 2">
            <a:extLst>
              <a:ext uri="{FF2B5EF4-FFF2-40B4-BE49-F238E27FC236}">
                <a16:creationId xmlns:a16="http://schemas.microsoft.com/office/drawing/2014/main" id="{A406F960-08DE-4796-9C26-D35AFEF8C180}"/>
              </a:ext>
            </a:extLst>
          </p:cNvPr>
          <p:cNvSpPr>
            <a:spLocks noGrp="1"/>
          </p:cNvSpPr>
          <p:nvPr>
            <p:ph type="subTitle" idx="1" hasCustomPrompt="1"/>
          </p:nvPr>
        </p:nvSpPr>
        <p:spPr>
          <a:xfrm>
            <a:off x="374331" y="442571"/>
            <a:ext cx="11443017"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31" name="Text Placeholder 12">
            <a:extLst>
              <a:ext uri="{FF2B5EF4-FFF2-40B4-BE49-F238E27FC236}">
                <a16:creationId xmlns:a16="http://schemas.microsoft.com/office/drawing/2014/main" id="{B566A86D-CEF1-41C4-A948-0884CB7AE3A3}"/>
              </a:ext>
            </a:extLst>
          </p:cNvPr>
          <p:cNvSpPr>
            <a:spLocks noGrp="1"/>
          </p:cNvSpPr>
          <p:nvPr>
            <p:ph type="body" sz="quarter" idx="40"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6653D3B5-0786-6040-9390-D0F4311A4ED3}"/>
              </a:ext>
            </a:extLst>
          </p:cNvPr>
          <p:cNvSpPr>
            <a:spLocks noGrp="1"/>
          </p:cNvSpPr>
          <p:nvPr>
            <p:ph type="ftr" sz="quarter" idx="41"/>
          </p:nvPr>
        </p:nvSpPr>
        <p:spPr/>
        <p:txBody>
          <a:bodyPr/>
          <a:lstStyle/>
          <a:p>
            <a:r>
              <a:rPr lang="en-US"/>
              <a:t>Footer goes here</a:t>
            </a:r>
            <a:endParaRPr lang="en-US" dirty="0"/>
          </a:p>
        </p:txBody>
      </p:sp>
    </p:spTree>
    <p:extLst>
      <p:ext uri="{BB962C8B-B14F-4D97-AF65-F5344CB8AC3E}">
        <p14:creationId xmlns:p14="http://schemas.microsoft.com/office/powerpoint/2010/main" val="2250919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cons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6D34-CD0F-477A-9383-8CACC00D5F46}"/>
              </a:ext>
            </a:extLst>
          </p:cNvPr>
          <p:cNvSpPr>
            <a:spLocks noGrp="1"/>
          </p:cNvSpPr>
          <p:nvPr>
            <p:ph type="title" hasCustomPrompt="1"/>
          </p:nvPr>
        </p:nvSpPr>
        <p:spPr>
          <a:xfrm>
            <a:off x="374400" y="878190"/>
            <a:ext cx="11447636" cy="333425"/>
          </a:xfrm>
        </p:spPr>
        <p:txBody>
          <a:bodyPr/>
          <a:lstStyle>
            <a:lvl1pPr>
              <a:defRPr>
                <a:solidFill>
                  <a:schemeClr val="tx2"/>
                </a:solidFill>
              </a:defRPr>
            </a:lvl1pPr>
          </a:lstStyle>
          <a:p>
            <a:r>
              <a:rPr lang="en-US" dirty="0"/>
              <a:t>Click to edit slide title</a:t>
            </a:r>
          </a:p>
        </p:txBody>
      </p:sp>
      <p:sp>
        <p:nvSpPr>
          <p:cNvPr id="4" name="Slide Number Placeholder 3">
            <a:extLst>
              <a:ext uri="{FF2B5EF4-FFF2-40B4-BE49-F238E27FC236}">
                <a16:creationId xmlns:a16="http://schemas.microsoft.com/office/drawing/2014/main" id="{FDBC3CF2-4EEA-4EE6-9B7D-ED39CF967101}"/>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2" name="Text Placeholder 14">
            <a:extLst>
              <a:ext uri="{FF2B5EF4-FFF2-40B4-BE49-F238E27FC236}">
                <a16:creationId xmlns:a16="http://schemas.microsoft.com/office/drawing/2014/main" id="{5765CE3B-BA91-48A1-A18A-118FCED14AAD}"/>
              </a:ext>
            </a:extLst>
          </p:cNvPr>
          <p:cNvSpPr>
            <a:spLocks noGrp="1"/>
          </p:cNvSpPr>
          <p:nvPr>
            <p:ph type="body" sz="quarter" idx="20" hasCustomPrompt="1"/>
          </p:nvPr>
        </p:nvSpPr>
        <p:spPr>
          <a:xfrm>
            <a:off x="374400" y="2826000"/>
            <a:ext cx="3665779" cy="263149"/>
          </a:xfrm>
        </p:spPr>
        <p:txBody>
          <a:bodyPr/>
          <a:lstStyle>
            <a:lvl1pPr>
              <a:lnSpc>
                <a:spcPct val="95000"/>
              </a:lnSpc>
              <a:buFont typeface="Arial" panose="020B0604020202020204" pitchFamily="34" charset="0"/>
              <a:buNone/>
              <a:defRPr sz="1800" b="1">
                <a:solidFill>
                  <a:schemeClr val="tx1"/>
                </a:solidFill>
              </a:defRPr>
            </a:lvl1pPr>
            <a:lvl2pPr>
              <a:buFont typeface="Arial" panose="020B0604020202020204" pitchFamily="34" charset="0"/>
              <a:buNone/>
              <a:defRPr sz="1800" b="1">
                <a:solidFill>
                  <a:schemeClr val="tx1"/>
                </a:solidFill>
              </a:defRPr>
            </a:lvl2pPr>
            <a:lvl3pPr>
              <a:buNone/>
              <a:defRPr sz="1800" b="1">
                <a:solidFill>
                  <a:schemeClr val="tx1"/>
                </a:solidFill>
              </a:defRPr>
            </a:lvl3pPr>
            <a:lvl4pPr>
              <a:buFont typeface="Arial" panose="020B0604020202020204" pitchFamily="34" charset="0"/>
              <a:buNone/>
              <a:defRPr sz="1800" b="1">
                <a:solidFill>
                  <a:schemeClr val="tx1"/>
                </a:solidFill>
              </a:defRPr>
            </a:lvl4pPr>
            <a:lvl5pPr>
              <a:buFont typeface="Arial" panose="020B0604020202020204" pitchFamily="34" charset="0"/>
              <a:buNone/>
              <a:defRPr sz="1800" b="1">
                <a:solidFill>
                  <a:schemeClr val="tx1"/>
                </a:solidFill>
              </a:defRPr>
            </a:lvl5pPr>
            <a:lvl6pPr>
              <a:buNone/>
              <a:defRPr sz="1800" b="1">
                <a:solidFill>
                  <a:schemeClr val="tx1"/>
                </a:solidFill>
              </a:defRPr>
            </a:lvl6pPr>
            <a:lvl7pPr>
              <a:buFont typeface="Arial" panose="020B0604020202020204" pitchFamily="34" charset="0"/>
              <a:buNone/>
              <a:defRPr sz="1800" b="1">
                <a:solidFill>
                  <a:schemeClr val="tx1"/>
                </a:solidFill>
              </a:defRPr>
            </a:lvl7pPr>
            <a:lvl8pPr>
              <a:buFont typeface="Arial" panose="020B0604020202020204" pitchFamily="34" charset="0"/>
              <a:buNone/>
              <a:defRPr sz="1800" b="1">
                <a:solidFill>
                  <a:schemeClr val="tx1"/>
                </a:solidFill>
              </a:defRPr>
            </a:lvl8pPr>
            <a:lvl9pPr>
              <a:buNone/>
              <a:defRPr sz="1800" b="1">
                <a:solidFill>
                  <a:schemeClr val="tx1"/>
                </a:solidFill>
              </a:defRPr>
            </a:lvl9pPr>
          </a:lstStyle>
          <a:p>
            <a:pPr lvl="0"/>
            <a:r>
              <a:rPr lang="en-US" dirty="0"/>
              <a:t>Insert heading here</a:t>
            </a:r>
          </a:p>
        </p:txBody>
      </p:sp>
      <p:sp>
        <p:nvSpPr>
          <p:cNvPr id="13" name="Text Placeholder 14">
            <a:extLst>
              <a:ext uri="{FF2B5EF4-FFF2-40B4-BE49-F238E27FC236}">
                <a16:creationId xmlns:a16="http://schemas.microsoft.com/office/drawing/2014/main" id="{3C36E1F6-9851-4380-BC80-6A006ABD4BD9}"/>
              </a:ext>
            </a:extLst>
          </p:cNvPr>
          <p:cNvSpPr>
            <a:spLocks noGrp="1"/>
          </p:cNvSpPr>
          <p:nvPr>
            <p:ph type="body" sz="quarter" idx="21" hasCustomPrompt="1"/>
          </p:nvPr>
        </p:nvSpPr>
        <p:spPr>
          <a:xfrm>
            <a:off x="4262400" y="2826000"/>
            <a:ext cx="3665778" cy="263149"/>
          </a:xfrm>
        </p:spPr>
        <p:txBody>
          <a:bodyPr/>
          <a:lstStyle>
            <a:lvl1pPr>
              <a:lnSpc>
                <a:spcPct val="95000"/>
              </a:lnSpc>
              <a:buFont typeface="Arial" panose="020B0604020202020204" pitchFamily="34" charset="0"/>
              <a:buNone/>
              <a:defRPr sz="1800" b="1">
                <a:solidFill>
                  <a:schemeClr val="tx1"/>
                </a:solidFill>
              </a:defRPr>
            </a:lvl1pPr>
            <a:lvl2pPr>
              <a:buFont typeface="Arial" panose="020B0604020202020204" pitchFamily="34" charset="0"/>
              <a:buNone/>
              <a:defRPr sz="1800" b="1">
                <a:solidFill>
                  <a:schemeClr val="tx1"/>
                </a:solidFill>
              </a:defRPr>
            </a:lvl2pPr>
            <a:lvl3pPr>
              <a:buNone/>
              <a:defRPr sz="1800" b="1">
                <a:solidFill>
                  <a:schemeClr val="tx1"/>
                </a:solidFill>
              </a:defRPr>
            </a:lvl3pPr>
            <a:lvl4pPr>
              <a:buFont typeface="Arial" panose="020B0604020202020204" pitchFamily="34" charset="0"/>
              <a:buNone/>
              <a:defRPr sz="1800" b="1">
                <a:solidFill>
                  <a:schemeClr val="tx1"/>
                </a:solidFill>
              </a:defRPr>
            </a:lvl4pPr>
            <a:lvl5pPr>
              <a:buFont typeface="Arial" panose="020B0604020202020204" pitchFamily="34" charset="0"/>
              <a:buNone/>
              <a:defRPr sz="1800" b="1">
                <a:solidFill>
                  <a:schemeClr val="tx1"/>
                </a:solidFill>
              </a:defRPr>
            </a:lvl5pPr>
            <a:lvl6pPr>
              <a:buNone/>
              <a:defRPr sz="1800" b="1">
                <a:solidFill>
                  <a:schemeClr val="tx1"/>
                </a:solidFill>
              </a:defRPr>
            </a:lvl6pPr>
            <a:lvl7pPr>
              <a:buFont typeface="Arial" panose="020B0604020202020204" pitchFamily="34" charset="0"/>
              <a:buNone/>
              <a:defRPr sz="1800" b="1">
                <a:solidFill>
                  <a:schemeClr val="tx1"/>
                </a:solidFill>
              </a:defRPr>
            </a:lvl7pPr>
            <a:lvl8pPr>
              <a:buFont typeface="Arial" panose="020B0604020202020204" pitchFamily="34" charset="0"/>
              <a:buNone/>
              <a:defRPr sz="1800" b="1">
                <a:solidFill>
                  <a:schemeClr val="tx1"/>
                </a:solidFill>
              </a:defRPr>
            </a:lvl8pPr>
            <a:lvl9pPr>
              <a:buNone/>
              <a:defRPr sz="1800" b="1">
                <a:solidFill>
                  <a:schemeClr val="tx1"/>
                </a:solidFill>
              </a:defRPr>
            </a:lvl9pPr>
          </a:lstStyle>
          <a:p>
            <a:pPr lvl="0"/>
            <a:r>
              <a:rPr lang="en-US" dirty="0"/>
              <a:t>Insert heading here</a:t>
            </a:r>
          </a:p>
        </p:txBody>
      </p:sp>
      <p:sp>
        <p:nvSpPr>
          <p:cNvPr id="16" name="Text Placeholder 14">
            <a:extLst>
              <a:ext uri="{FF2B5EF4-FFF2-40B4-BE49-F238E27FC236}">
                <a16:creationId xmlns:a16="http://schemas.microsoft.com/office/drawing/2014/main" id="{C54498C1-5125-48D6-9F79-65A3E312ABEB}"/>
              </a:ext>
            </a:extLst>
          </p:cNvPr>
          <p:cNvSpPr>
            <a:spLocks noGrp="1"/>
          </p:cNvSpPr>
          <p:nvPr>
            <p:ph type="body" sz="quarter" idx="23" hasCustomPrompt="1"/>
          </p:nvPr>
        </p:nvSpPr>
        <p:spPr>
          <a:xfrm>
            <a:off x="8150400" y="2826000"/>
            <a:ext cx="3665778" cy="263149"/>
          </a:xfrm>
        </p:spPr>
        <p:txBody>
          <a:bodyPr/>
          <a:lstStyle>
            <a:lvl1pPr>
              <a:lnSpc>
                <a:spcPct val="95000"/>
              </a:lnSpc>
              <a:buFont typeface="Arial" panose="020B0604020202020204" pitchFamily="34" charset="0"/>
              <a:buNone/>
              <a:defRPr sz="1800" b="1">
                <a:solidFill>
                  <a:schemeClr val="tx1"/>
                </a:solidFill>
              </a:defRPr>
            </a:lvl1pPr>
            <a:lvl2pPr>
              <a:buFont typeface="Arial" panose="020B0604020202020204" pitchFamily="34" charset="0"/>
              <a:buNone/>
              <a:defRPr sz="1800" b="1">
                <a:solidFill>
                  <a:schemeClr val="tx1"/>
                </a:solidFill>
              </a:defRPr>
            </a:lvl2pPr>
            <a:lvl3pPr>
              <a:buNone/>
              <a:defRPr sz="1800" b="1">
                <a:solidFill>
                  <a:schemeClr val="tx1"/>
                </a:solidFill>
              </a:defRPr>
            </a:lvl3pPr>
            <a:lvl4pPr>
              <a:buFont typeface="Arial" panose="020B0604020202020204" pitchFamily="34" charset="0"/>
              <a:buNone/>
              <a:defRPr sz="1800" b="1">
                <a:solidFill>
                  <a:schemeClr val="tx1"/>
                </a:solidFill>
              </a:defRPr>
            </a:lvl4pPr>
            <a:lvl5pPr>
              <a:buFont typeface="Arial" panose="020B0604020202020204" pitchFamily="34" charset="0"/>
              <a:buNone/>
              <a:defRPr sz="1800" b="1">
                <a:solidFill>
                  <a:schemeClr val="tx1"/>
                </a:solidFill>
              </a:defRPr>
            </a:lvl5pPr>
            <a:lvl6pPr>
              <a:buNone/>
              <a:defRPr sz="1800" b="1">
                <a:solidFill>
                  <a:schemeClr val="tx1"/>
                </a:solidFill>
              </a:defRPr>
            </a:lvl6pPr>
            <a:lvl7pPr>
              <a:buFont typeface="Arial" panose="020B0604020202020204" pitchFamily="34" charset="0"/>
              <a:buNone/>
              <a:defRPr sz="1800" b="1">
                <a:solidFill>
                  <a:schemeClr val="tx1"/>
                </a:solidFill>
              </a:defRPr>
            </a:lvl7pPr>
            <a:lvl8pPr>
              <a:buFont typeface="Arial" panose="020B0604020202020204" pitchFamily="34" charset="0"/>
              <a:buNone/>
              <a:defRPr sz="1800" b="1">
                <a:solidFill>
                  <a:schemeClr val="tx1"/>
                </a:solidFill>
              </a:defRPr>
            </a:lvl8pPr>
            <a:lvl9pPr>
              <a:buNone/>
              <a:defRPr sz="1800" b="1">
                <a:solidFill>
                  <a:schemeClr val="tx1"/>
                </a:solidFill>
              </a:defRPr>
            </a:lvl9pPr>
          </a:lstStyle>
          <a:p>
            <a:pPr lvl="0"/>
            <a:r>
              <a:rPr lang="en-US" dirty="0"/>
              <a:t>Insert heading here</a:t>
            </a:r>
          </a:p>
        </p:txBody>
      </p:sp>
      <p:sp>
        <p:nvSpPr>
          <p:cNvPr id="17" name="Text Placeholder 14">
            <a:extLst>
              <a:ext uri="{FF2B5EF4-FFF2-40B4-BE49-F238E27FC236}">
                <a16:creationId xmlns:a16="http://schemas.microsoft.com/office/drawing/2014/main" id="{4369E77C-831F-4A00-A779-4A6A4CE50BC5}"/>
              </a:ext>
            </a:extLst>
          </p:cNvPr>
          <p:cNvSpPr>
            <a:spLocks noGrp="1"/>
          </p:cNvSpPr>
          <p:nvPr>
            <p:ph type="body" sz="quarter" idx="24" hasCustomPrompt="1"/>
          </p:nvPr>
        </p:nvSpPr>
        <p:spPr>
          <a:xfrm>
            <a:off x="374400" y="3438000"/>
            <a:ext cx="3665778" cy="2251386"/>
          </a:xfrm>
        </p:spPr>
        <p:txBody>
          <a:bodyPr/>
          <a:lstStyle>
            <a:lvl1pPr>
              <a:spcBef>
                <a:spcPts val="500"/>
              </a:spcBef>
              <a:defRPr sz="1400" b="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solidFill>
                  <a:schemeClr val="tx1"/>
                </a:solidFill>
              </a:defRPr>
            </a:lvl6pPr>
            <a:lvl7pPr>
              <a:defRPr sz="1400">
                <a:solidFill>
                  <a:schemeClr val="tx1"/>
                </a:solidFill>
              </a:defRPr>
            </a:lvl7pPr>
            <a:lvl8pPr>
              <a:defRPr sz="1400">
                <a:solidFill>
                  <a:schemeClr val="tx1"/>
                </a:solidFill>
              </a:defRPr>
            </a:lvl8pPr>
            <a:lvl9pPr>
              <a:defRPr sz="1400">
                <a:solidFill>
                  <a:schemeClr val="tx1"/>
                </a:solidFill>
              </a:defRPr>
            </a:lvl9pPr>
          </a:lstStyle>
          <a:p>
            <a:pPr lvl="0"/>
            <a:r>
              <a:rPr lang="en-US" dirty="0"/>
              <a:t>Body copy is set in 14pt and goes here and continues here Bore </a:t>
            </a:r>
            <a:r>
              <a:rPr lang="en-US" dirty="0" err="1"/>
              <a:t>dolest</a:t>
            </a:r>
            <a:r>
              <a:rPr lang="en-US" dirty="0"/>
              <a:t> </a:t>
            </a:r>
            <a:r>
              <a:rPr lang="en-US" dirty="0" err="1"/>
              <a:t>hillaborrum</a:t>
            </a:r>
            <a:r>
              <a:rPr lang="en-US" dirty="0"/>
              <a:t> </a:t>
            </a:r>
            <a:r>
              <a:rPr lang="en-US" dirty="0" err="1"/>
              <a:t>quam</a:t>
            </a:r>
            <a:r>
              <a:rPr lang="en-US" dirty="0"/>
              <a:t> </a:t>
            </a:r>
            <a:r>
              <a:rPr lang="en-US" dirty="0" err="1"/>
              <a:t>fuga</a:t>
            </a:r>
            <a:r>
              <a:rPr lang="en-US" dirty="0"/>
              <a:t>. </a:t>
            </a:r>
            <a:r>
              <a:rPr lang="en-US" dirty="0" err="1"/>
              <a:t>Nequi</a:t>
            </a:r>
            <a:r>
              <a:rPr lang="en-US" dirty="0"/>
              <a:t> re qui il </a:t>
            </a:r>
            <a:r>
              <a:rPr lang="en-US" dirty="0" err="1"/>
              <a:t>maximpo</a:t>
            </a:r>
            <a:r>
              <a:rPr lang="en-US" dirty="0"/>
              <a:t> </a:t>
            </a:r>
            <a:r>
              <a:rPr lang="en-US" dirty="0" err="1"/>
              <a:t>rerspit</a:t>
            </a:r>
            <a:r>
              <a:rPr lang="en-US" dirty="0"/>
              <a:t> re </a:t>
            </a:r>
            <a:r>
              <a:rPr lang="en-US" dirty="0" err="1"/>
              <a:t>omnitiatem</a:t>
            </a:r>
            <a:r>
              <a:rPr lang="en-US" dirty="0"/>
              <a:t> et </a:t>
            </a:r>
            <a:r>
              <a:rPr lang="en-US" dirty="0" err="1"/>
              <a:t>esti</a:t>
            </a:r>
            <a:r>
              <a:rPr lang="en-US" dirty="0"/>
              <a:t> </a:t>
            </a:r>
            <a:r>
              <a:rPr lang="en-US" dirty="0" err="1"/>
              <a:t>ilique</a:t>
            </a:r>
            <a:r>
              <a:rPr lang="en-US" dirty="0"/>
              <a:t> </a:t>
            </a:r>
            <a:r>
              <a:rPr lang="en-US" dirty="0" err="1"/>
              <a:t>dolores</a:t>
            </a:r>
            <a:r>
              <a:rPr lang="en-US" dirty="0"/>
              <a:t> </a:t>
            </a:r>
            <a:r>
              <a:rPr lang="en-US" dirty="0" err="1"/>
              <a:t>ducim</a:t>
            </a:r>
            <a:r>
              <a:rPr lang="en-US" dirty="0"/>
              <a:t> </a:t>
            </a:r>
            <a:r>
              <a:rPr lang="en-US" dirty="0" err="1"/>
              <a:t>fugitas</a:t>
            </a:r>
            <a:r>
              <a:rPr lang="en-US" dirty="0"/>
              <a:t> </a:t>
            </a:r>
            <a:r>
              <a:rPr lang="en-US" dirty="0" err="1"/>
              <a:t>alibusa</a:t>
            </a:r>
            <a:r>
              <a:rPr lang="en-US" dirty="0"/>
              <a:t> </a:t>
            </a:r>
            <a:r>
              <a:rPr lang="en-US" dirty="0" err="1"/>
              <a:t>peribus</a:t>
            </a:r>
            <a:r>
              <a:rPr lang="en-US" dirty="0"/>
              <a:t> </a:t>
            </a:r>
            <a:r>
              <a:rPr lang="en-US" dirty="0" err="1"/>
              <a:t>aspelia</a:t>
            </a:r>
            <a:r>
              <a:rPr lang="en-US" dirty="0"/>
              <a:t> am et </a:t>
            </a:r>
            <a:r>
              <a:rPr lang="en-US" dirty="0" err="1"/>
              <a:t>quibus</a:t>
            </a:r>
            <a:r>
              <a:rPr lang="en-US" dirty="0"/>
              <a:t> </a:t>
            </a:r>
            <a:r>
              <a:rPr lang="en-US" dirty="0" err="1"/>
              <a:t>volorion</a:t>
            </a:r>
            <a:r>
              <a:rPr lang="en-US" dirty="0"/>
              <a:t> et, </a:t>
            </a:r>
            <a:r>
              <a:rPr lang="en-US" dirty="0" err="1"/>
              <a:t>officipis</a:t>
            </a:r>
            <a:r>
              <a:rPr lang="en-US" dirty="0"/>
              <a:t> </a:t>
            </a:r>
            <a:r>
              <a:rPr lang="en-US" dirty="0" err="1"/>
              <a:t>eum</a:t>
            </a:r>
            <a:r>
              <a:rPr lang="en-US" dirty="0"/>
              <a:t> </a:t>
            </a:r>
            <a:r>
              <a:rPr lang="en-US" dirty="0" err="1"/>
              <a:t>utatet</a:t>
            </a:r>
            <a:r>
              <a:rPr lang="en-US" dirty="0"/>
              <a:t> </a:t>
            </a:r>
            <a:r>
              <a:rPr lang="en-US" dirty="0" err="1"/>
              <a:t>quas</a:t>
            </a:r>
            <a:r>
              <a:rPr lang="en-US" dirty="0"/>
              <a:t> </a:t>
            </a:r>
            <a:r>
              <a:rPr lang="en-US" dirty="0" err="1"/>
              <a:t>aute</a:t>
            </a:r>
            <a:r>
              <a:rPr lang="en-US" dirty="0"/>
              <a:t> </a:t>
            </a:r>
            <a:r>
              <a:rPr lang="en-US" dirty="0" err="1"/>
              <a:t>cusam</a:t>
            </a:r>
            <a:r>
              <a:rPr lang="en-US" dirty="0"/>
              <a:t> </a:t>
            </a:r>
            <a:r>
              <a:rPr lang="en-US" dirty="0" err="1"/>
              <a:t>fugitaquia</a:t>
            </a:r>
            <a:r>
              <a:rPr lang="en-US" dirty="0"/>
              <a:t> </a:t>
            </a:r>
            <a:r>
              <a:rPr lang="en-US" dirty="0" err="1"/>
              <a:t>voluptata</a:t>
            </a:r>
            <a:r>
              <a:rPr lang="en-US" dirty="0"/>
              <a:t> </a:t>
            </a:r>
            <a:r>
              <a:rPr lang="en-US" dirty="0" err="1"/>
              <a:t>autat</a:t>
            </a:r>
            <a:r>
              <a:rPr lang="en-US" dirty="0"/>
              <a:t>. Et </a:t>
            </a:r>
            <a:r>
              <a:rPr lang="en-US" dirty="0" err="1"/>
              <a:t>volore</a:t>
            </a:r>
            <a:r>
              <a:rPr lang="en-US" dirty="0"/>
              <a:t> </a:t>
            </a:r>
            <a:r>
              <a:rPr lang="en-US" dirty="0" err="1"/>
              <a:t>pelestiorrum</a:t>
            </a:r>
            <a:r>
              <a:rPr lang="en-US" dirty="0"/>
              <a:t> </a:t>
            </a:r>
            <a:r>
              <a:rPr lang="en-US" dirty="0" err="1"/>
              <a:t>ut</a:t>
            </a:r>
            <a:r>
              <a:rPr lang="en-US" dirty="0"/>
              <a:t> </a:t>
            </a:r>
            <a:r>
              <a:rPr lang="en-US" dirty="0" err="1"/>
              <a:t>atibus</a:t>
            </a:r>
            <a:r>
              <a:rPr lang="en-US" dirty="0"/>
              <a:t> </a:t>
            </a:r>
            <a:r>
              <a:rPr lang="en-US" dirty="0" err="1"/>
              <a:t>iducil</a:t>
            </a:r>
            <a:r>
              <a:rPr lang="en-US" dirty="0"/>
              <a:t> </a:t>
            </a:r>
            <a:r>
              <a:rPr lang="en-US" dirty="0" err="1"/>
              <a:t>ipsam</a:t>
            </a:r>
            <a:r>
              <a:rPr lang="en-US" dirty="0"/>
              <a:t> is </a:t>
            </a:r>
            <a:r>
              <a:rPr lang="en-US" dirty="0" err="1"/>
              <a:t>moluptur</a:t>
            </a:r>
            <a:r>
              <a:rPr lang="en-US" dirty="0"/>
              <a:t> </a:t>
            </a:r>
            <a:r>
              <a:rPr lang="en-US" dirty="0" err="1"/>
              <a:t>senecab</a:t>
            </a:r>
            <a:r>
              <a:rPr lang="en-US" dirty="0"/>
              <a:t> il </a:t>
            </a:r>
            <a:r>
              <a:rPr lang="en-US" dirty="0" err="1"/>
              <a:t>ipsaecepra</a:t>
            </a:r>
            <a:r>
              <a:rPr lang="en-US" dirty="0"/>
              <a:t> </a:t>
            </a:r>
            <a:r>
              <a:rPr lang="en-US" dirty="0" err="1"/>
              <a:t>voluptat</a:t>
            </a:r>
            <a:r>
              <a:rPr lang="en-US" dirty="0"/>
              <a:t> </a:t>
            </a:r>
            <a:r>
              <a:rPr lang="en-US" dirty="0" err="1"/>
              <a:t>fugiae</a:t>
            </a:r>
            <a:r>
              <a:rPr lang="en-US" dirty="0"/>
              <a:t> </a:t>
            </a:r>
            <a:r>
              <a:rPr lang="en-US" dirty="0" err="1"/>
              <a:t>prehent</a:t>
            </a:r>
            <a:r>
              <a:rPr lang="en-US" dirty="0"/>
              <a:t> </a:t>
            </a:r>
            <a:r>
              <a:rPr lang="en-US" dirty="0" err="1"/>
              <a:t>molumqu</a:t>
            </a:r>
            <a:r>
              <a:rPr lang="en-US" dirty="0"/>
              <a:t> </a:t>
            </a:r>
            <a:r>
              <a:rPr lang="en-US" dirty="0" err="1"/>
              <a:t>untiore</a:t>
            </a:r>
            <a:r>
              <a:rPr lang="en-US" dirty="0"/>
              <a:t>, </a:t>
            </a:r>
            <a:r>
              <a:rPr lang="en-US" dirty="0" err="1"/>
              <a:t>cusam</a:t>
            </a:r>
            <a:r>
              <a:rPr lang="en-US" dirty="0"/>
              <a:t> re </a:t>
            </a:r>
            <a:r>
              <a:rPr lang="en-US" dirty="0" err="1"/>
              <a:t>nobit</a:t>
            </a:r>
            <a:r>
              <a:rPr lang="en-US" dirty="0"/>
              <a:t>, sit et qui sunt </a:t>
            </a:r>
            <a:r>
              <a:rPr lang="en-US" dirty="0" err="1"/>
              <a:t>resequid</a:t>
            </a:r>
            <a:r>
              <a:rPr lang="en-US" dirty="0"/>
              <a:t> quo </a:t>
            </a:r>
            <a:r>
              <a:rPr lang="en-US" dirty="0" err="1"/>
              <a:t>quae</a:t>
            </a:r>
            <a:r>
              <a:rPr lang="en-US" dirty="0"/>
              <a:t>.</a:t>
            </a:r>
          </a:p>
        </p:txBody>
      </p:sp>
      <p:sp>
        <p:nvSpPr>
          <p:cNvPr id="18" name="Text Placeholder 14">
            <a:extLst>
              <a:ext uri="{FF2B5EF4-FFF2-40B4-BE49-F238E27FC236}">
                <a16:creationId xmlns:a16="http://schemas.microsoft.com/office/drawing/2014/main" id="{7959FC27-4527-44CB-8E3F-05C143186B06}"/>
              </a:ext>
            </a:extLst>
          </p:cNvPr>
          <p:cNvSpPr>
            <a:spLocks noGrp="1"/>
          </p:cNvSpPr>
          <p:nvPr>
            <p:ph type="body" sz="quarter" idx="25" hasCustomPrompt="1"/>
          </p:nvPr>
        </p:nvSpPr>
        <p:spPr>
          <a:xfrm>
            <a:off x="4262400" y="3438000"/>
            <a:ext cx="3665778" cy="2456057"/>
          </a:xfrm>
        </p:spPr>
        <p:txBody>
          <a:bodyPr/>
          <a:lstStyle>
            <a:lvl1pPr>
              <a:spcBef>
                <a:spcPts val="500"/>
              </a:spcBef>
              <a:defRPr sz="1400" b="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solidFill>
                  <a:schemeClr val="tx1"/>
                </a:solidFill>
              </a:defRPr>
            </a:lvl6pPr>
            <a:lvl7pPr>
              <a:defRPr sz="1400">
                <a:solidFill>
                  <a:schemeClr val="tx1"/>
                </a:solidFill>
              </a:defRPr>
            </a:lvl7pPr>
            <a:lvl8pPr>
              <a:defRPr sz="1400">
                <a:solidFill>
                  <a:schemeClr val="tx1"/>
                </a:solidFill>
              </a:defRPr>
            </a:lvl8pPr>
            <a:lvl9pPr>
              <a:defRPr sz="1400">
                <a:solidFill>
                  <a:schemeClr val="tx1"/>
                </a:solidFill>
              </a:defRPr>
            </a:lvl9pPr>
          </a:lstStyle>
          <a:p>
            <a:pPr lvl="0"/>
            <a:r>
              <a:rPr lang="en-US" dirty="0"/>
              <a:t>Bis </a:t>
            </a:r>
            <a:r>
              <a:rPr lang="en-US" dirty="0" err="1"/>
              <a:t>voluptia</a:t>
            </a:r>
            <a:r>
              <a:rPr lang="en-US" dirty="0"/>
              <a:t> </a:t>
            </a:r>
            <a:r>
              <a:rPr lang="en-US" dirty="0" err="1"/>
              <a:t>sime</a:t>
            </a:r>
            <a:r>
              <a:rPr lang="en-US" dirty="0"/>
              <a:t> </a:t>
            </a:r>
            <a:r>
              <a:rPr lang="en-US" dirty="0" err="1"/>
              <a:t>consequat</a:t>
            </a:r>
            <a:r>
              <a:rPr lang="en-US" dirty="0"/>
              <a:t> </a:t>
            </a:r>
            <a:r>
              <a:rPr lang="en-US" dirty="0" err="1"/>
              <a:t>facere</a:t>
            </a:r>
            <a:r>
              <a:rPr lang="en-US" dirty="0"/>
              <a:t> </a:t>
            </a:r>
            <a:r>
              <a:rPr lang="en-US" dirty="0" err="1"/>
              <a:t>officidus</a:t>
            </a:r>
            <a:r>
              <a:rPr lang="en-US" dirty="0"/>
              <a:t> </a:t>
            </a:r>
            <a:r>
              <a:rPr lang="en-US" dirty="0" err="1"/>
              <a:t>ea</a:t>
            </a:r>
            <a:r>
              <a:rPr lang="en-US" dirty="0"/>
              <a:t> </a:t>
            </a:r>
            <a:r>
              <a:rPr lang="en-US" dirty="0" err="1"/>
              <a:t>inctur</a:t>
            </a:r>
            <a:r>
              <a:rPr lang="en-US" dirty="0"/>
              <a:t> </a:t>
            </a:r>
            <a:r>
              <a:rPr lang="en-US" dirty="0" err="1"/>
              <a:t>sae</a:t>
            </a:r>
            <a:r>
              <a:rPr lang="en-US" dirty="0"/>
              <a:t> num </a:t>
            </a:r>
            <a:r>
              <a:rPr lang="en-US" dirty="0" err="1"/>
              <a:t>doluptat</a:t>
            </a:r>
            <a:r>
              <a:rPr lang="en-US" dirty="0"/>
              <a:t> </a:t>
            </a:r>
            <a:r>
              <a:rPr lang="en-US" dirty="0" err="1"/>
              <a:t>eseque</a:t>
            </a:r>
            <a:r>
              <a:rPr lang="en-US" dirty="0"/>
              <a:t> </a:t>
            </a:r>
            <a:r>
              <a:rPr lang="en-US" dirty="0" err="1"/>
              <a:t>cuptatur</a:t>
            </a:r>
            <a:r>
              <a:rPr lang="en-US" dirty="0"/>
              <a:t>, </a:t>
            </a:r>
            <a:r>
              <a:rPr lang="en-US" dirty="0" err="1"/>
              <a:t>earciistota</a:t>
            </a:r>
            <a:r>
              <a:rPr lang="en-US" dirty="0"/>
              <a:t> </a:t>
            </a:r>
            <a:r>
              <a:rPr lang="en-US" dirty="0" err="1"/>
              <a:t>aboria</a:t>
            </a:r>
            <a:r>
              <a:rPr lang="en-US" dirty="0"/>
              <a:t> </a:t>
            </a:r>
            <a:r>
              <a:rPr lang="en-US" dirty="0" err="1"/>
              <a:t>sime</a:t>
            </a:r>
            <a:r>
              <a:rPr lang="en-US" dirty="0"/>
              <a:t> </a:t>
            </a:r>
            <a:r>
              <a:rPr lang="en-US" dirty="0" err="1"/>
              <a:t>doluptiorro</a:t>
            </a:r>
            <a:r>
              <a:rPr lang="en-US" dirty="0"/>
              <a:t> mi, nis </a:t>
            </a:r>
            <a:r>
              <a:rPr lang="en-US" dirty="0" err="1"/>
              <a:t>cullo</a:t>
            </a:r>
            <a:r>
              <a:rPr lang="en-US" dirty="0"/>
              <a:t> </a:t>
            </a:r>
            <a:r>
              <a:rPr lang="en-US" dirty="0" err="1"/>
              <a:t>ommolor</a:t>
            </a:r>
            <a:r>
              <a:rPr lang="en-US" dirty="0"/>
              <a:t> </a:t>
            </a:r>
            <a:r>
              <a:rPr lang="en-US" dirty="0" err="1"/>
              <a:t>emperum</a:t>
            </a:r>
            <a:r>
              <a:rPr lang="en-US" dirty="0"/>
              <a:t> </a:t>
            </a:r>
            <a:r>
              <a:rPr lang="en-US" dirty="0" err="1"/>
              <a:t>ipitiorpor</a:t>
            </a:r>
            <a:r>
              <a:rPr lang="en-US" dirty="0"/>
              <a:t> as </a:t>
            </a:r>
            <a:r>
              <a:rPr lang="en-US" dirty="0" err="1"/>
              <a:t>sequam</a:t>
            </a:r>
            <a:r>
              <a:rPr lang="en-US" dirty="0"/>
              <a:t> </a:t>
            </a:r>
            <a:r>
              <a:rPr lang="en-US" dirty="0" err="1"/>
              <a:t>ium</a:t>
            </a:r>
            <a:r>
              <a:rPr lang="en-US" dirty="0"/>
              <a:t> </a:t>
            </a:r>
            <a:r>
              <a:rPr lang="en-US" dirty="0" err="1"/>
              <a:t>fuga</a:t>
            </a:r>
            <a:r>
              <a:rPr lang="en-US" dirty="0"/>
              <a:t>. </a:t>
            </a:r>
            <a:r>
              <a:rPr lang="en-US" dirty="0" err="1"/>
              <a:t>Assum</a:t>
            </a:r>
            <a:r>
              <a:rPr lang="en-US" dirty="0"/>
              <a:t> net </a:t>
            </a:r>
            <a:r>
              <a:rPr lang="en-US" dirty="0" err="1"/>
              <a:t>etum</a:t>
            </a:r>
            <a:r>
              <a:rPr lang="en-US" dirty="0"/>
              <a:t> </a:t>
            </a:r>
            <a:r>
              <a:rPr lang="en-US" dirty="0" err="1"/>
              <a:t>ditia</a:t>
            </a:r>
            <a:r>
              <a:rPr lang="en-US" dirty="0"/>
              <a:t> </a:t>
            </a:r>
            <a:r>
              <a:rPr lang="en-US" dirty="0" err="1"/>
              <a:t>iunt</a:t>
            </a:r>
            <a:r>
              <a:rPr lang="en-US" dirty="0"/>
              <a:t> re </a:t>
            </a:r>
            <a:r>
              <a:rPr lang="en-US" dirty="0" err="1"/>
              <a:t>nobit</a:t>
            </a:r>
            <a:r>
              <a:rPr lang="en-US" dirty="0"/>
              <a:t> </a:t>
            </a:r>
            <a:r>
              <a:rPr lang="en-US" dirty="0" err="1"/>
              <a:t>porum</a:t>
            </a:r>
            <a:r>
              <a:rPr lang="en-US" dirty="0"/>
              <a:t> </a:t>
            </a:r>
            <a:r>
              <a:rPr lang="en-US" dirty="0" err="1"/>
              <a:t>exerat</a:t>
            </a:r>
            <a:r>
              <a:rPr lang="en-US" dirty="0"/>
              <a:t> et </a:t>
            </a:r>
            <a:r>
              <a:rPr lang="en-US" dirty="0" err="1"/>
              <a:t>ullit</a:t>
            </a:r>
            <a:r>
              <a:rPr lang="en-US" dirty="0"/>
              <a:t> fugit, to </a:t>
            </a:r>
            <a:r>
              <a:rPr lang="en-US" dirty="0" err="1"/>
              <a:t>beatur</a:t>
            </a:r>
            <a:r>
              <a:rPr lang="en-US" dirty="0"/>
              <a:t>, </a:t>
            </a:r>
            <a:r>
              <a:rPr lang="en-US" dirty="0" err="1"/>
              <a:t>officturia</a:t>
            </a:r>
            <a:r>
              <a:rPr lang="en-US" dirty="0"/>
              <a:t> </a:t>
            </a:r>
            <a:r>
              <a:rPr lang="en-US" dirty="0" err="1"/>
              <a:t>sequi</a:t>
            </a:r>
            <a:r>
              <a:rPr lang="en-US" dirty="0"/>
              <a:t> </a:t>
            </a:r>
            <a:r>
              <a:rPr lang="en-US" dirty="0" err="1"/>
              <a:t>dignimusant</a:t>
            </a:r>
            <a:r>
              <a:rPr lang="en-US" dirty="0"/>
              <a:t> </a:t>
            </a:r>
            <a:r>
              <a:rPr lang="en-US" dirty="0" err="1"/>
              <a:t>voluptate</a:t>
            </a:r>
            <a:r>
              <a:rPr lang="en-US" dirty="0"/>
              <a:t> </a:t>
            </a:r>
            <a:r>
              <a:rPr lang="en-US" dirty="0" err="1"/>
              <a:t>nonsequam</a:t>
            </a:r>
            <a:r>
              <a:rPr lang="en-US" dirty="0"/>
              <a:t>. </a:t>
            </a:r>
            <a:r>
              <a:rPr lang="en-US" dirty="0" err="1"/>
              <a:t>Evellorumet</a:t>
            </a:r>
            <a:r>
              <a:rPr lang="en-US" dirty="0"/>
              <a:t>, </a:t>
            </a:r>
            <a:r>
              <a:rPr lang="en-US" dirty="0" err="1"/>
              <a:t>volori</a:t>
            </a:r>
            <a:r>
              <a:rPr lang="en-US" dirty="0"/>
              <a:t> to </a:t>
            </a:r>
            <a:r>
              <a:rPr lang="en-US" dirty="0" err="1"/>
              <a:t>to</a:t>
            </a:r>
            <a:r>
              <a:rPr lang="en-US" dirty="0"/>
              <a:t> </a:t>
            </a:r>
            <a:r>
              <a:rPr lang="en-US" dirty="0" err="1"/>
              <a:t>berupta</a:t>
            </a:r>
            <a:r>
              <a:rPr lang="en-US" dirty="0"/>
              <a:t> </a:t>
            </a:r>
            <a:r>
              <a:rPr lang="en-US" dirty="0" err="1"/>
              <a:t>velibus</a:t>
            </a:r>
            <a:r>
              <a:rPr lang="en-US" dirty="0"/>
              <a:t> </a:t>
            </a:r>
            <a:r>
              <a:rPr lang="en-US" dirty="0" err="1"/>
              <a:t>ipiende</a:t>
            </a:r>
            <a:r>
              <a:rPr lang="en-US" dirty="0"/>
              <a:t> nobis et </a:t>
            </a:r>
            <a:r>
              <a:rPr lang="en-US" dirty="0" err="1"/>
              <a:t>odipis</a:t>
            </a:r>
            <a:r>
              <a:rPr lang="en-US" dirty="0"/>
              <a:t> </a:t>
            </a:r>
            <a:r>
              <a:rPr lang="en-US" dirty="0" err="1"/>
              <a:t>explabore</a:t>
            </a:r>
            <a:r>
              <a:rPr lang="en-US" dirty="0"/>
              <a:t>. Us </a:t>
            </a:r>
            <a:r>
              <a:rPr lang="en-US" dirty="0" err="1"/>
              <a:t>delesto</a:t>
            </a:r>
            <a:r>
              <a:rPr lang="en-US" dirty="0"/>
              <a:t> </a:t>
            </a:r>
            <a:r>
              <a:rPr lang="en-US" dirty="0" err="1"/>
              <a:t>repelle</a:t>
            </a:r>
            <a:r>
              <a:rPr lang="en-US" dirty="0"/>
              <a:t> </a:t>
            </a:r>
            <a:r>
              <a:rPr lang="en-US" dirty="0" err="1"/>
              <a:t>sserum</a:t>
            </a:r>
            <a:r>
              <a:rPr lang="en-US" dirty="0"/>
              <a:t> </a:t>
            </a:r>
            <a:r>
              <a:rPr lang="en-US" dirty="0" err="1"/>
              <a:t>secab</a:t>
            </a:r>
            <a:r>
              <a:rPr lang="en-US" dirty="0"/>
              <a:t> </a:t>
            </a:r>
            <a:r>
              <a:rPr lang="en-US" dirty="0" err="1"/>
              <a:t>ipsant</a:t>
            </a:r>
            <a:r>
              <a:rPr lang="en-US" dirty="0"/>
              <a:t> </a:t>
            </a:r>
            <a:r>
              <a:rPr lang="en-US" dirty="0" err="1"/>
              <a:t>vollicae</a:t>
            </a:r>
            <a:r>
              <a:rPr lang="en-US" dirty="0"/>
              <a:t>. Ut </a:t>
            </a:r>
            <a:r>
              <a:rPr lang="en-US" dirty="0" err="1"/>
              <a:t>labore</a:t>
            </a:r>
            <a:r>
              <a:rPr lang="en-US" dirty="0"/>
              <a:t>, dolore </a:t>
            </a:r>
            <a:r>
              <a:rPr lang="en-US" dirty="0" err="1"/>
              <a:t>nissed</a:t>
            </a:r>
            <a:r>
              <a:rPr lang="en-US" dirty="0"/>
              <a:t> </a:t>
            </a:r>
            <a:r>
              <a:rPr lang="en-US" dirty="0" err="1"/>
              <a:t>moloreptatem</a:t>
            </a:r>
            <a:r>
              <a:rPr lang="en-US" dirty="0"/>
              <a:t> lam </a:t>
            </a:r>
            <a:r>
              <a:rPr lang="en-US" dirty="0" err="1"/>
              <a:t>sitiam</a:t>
            </a:r>
            <a:r>
              <a:rPr lang="en-US" dirty="0"/>
              <a:t> </a:t>
            </a:r>
            <a:r>
              <a:rPr lang="en-US" dirty="0" err="1"/>
              <a:t>aligendest</a:t>
            </a:r>
            <a:r>
              <a:rPr lang="en-US" dirty="0"/>
              <a:t>.</a:t>
            </a:r>
          </a:p>
        </p:txBody>
      </p:sp>
      <p:sp>
        <p:nvSpPr>
          <p:cNvPr id="19" name="Text Placeholder 14">
            <a:extLst>
              <a:ext uri="{FF2B5EF4-FFF2-40B4-BE49-F238E27FC236}">
                <a16:creationId xmlns:a16="http://schemas.microsoft.com/office/drawing/2014/main" id="{01ECDB02-6608-45A1-B1E2-41947E0675BA}"/>
              </a:ext>
            </a:extLst>
          </p:cNvPr>
          <p:cNvSpPr>
            <a:spLocks noGrp="1"/>
          </p:cNvSpPr>
          <p:nvPr>
            <p:ph type="body" sz="quarter" idx="26" hasCustomPrompt="1"/>
          </p:nvPr>
        </p:nvSpPr>
        <p:spPr>
          <a:xfrm>
            <a:off x="8150400" y="3438000"/>
            <a:ext cx="3665778" cy="1637371"/>
          </a:xfrm>
        </p:spPr>
        <p:txBody>
          <a:bodyPr/>
          <a:lstStyle>
            <a:lvl1pPr>
              <a:spcBef>
                <a:spcPts val="500"/>
              </a:spcBef>
              <a:defRPr sz="1400" b="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400">
                <a:solidFill>
                  <a:schemeClr val="tx1"/>
                </a:solidFill>
              </a:defRPr>
            </a:lvl6pPr>
            <a:lvl7pPr>
              <a:defRPr sz="1400">
                <a:solidFill>
                  <a:schemeClr val="tx1"/>
                </a:solidFill>
              </a:defRPr>
            </a:lvl7pPr>
            <a:lvl8pPr>
              <a:defRPr sz="1400">
                <a:solidFill>
                  <a:schemeClr val="tx1"/>
                </a:solidFill>
              </a:defRPr>
            </a:lvl8pPr>
            <a:lvl9pPr>
              <a:defRPr sz="1400">
                <a:solidFill>
                  <a:schemeClr val="tx1"/>
                </a:solidFill>
              </a:defRPr>
            </a:lvl9pPr>
          </a:lstStyle>
          <a:p>
            <a:pPr lvl="0"/>
            <a:r>
              <a:rPr lang="en-US" dirty="0" err="1"/>
              <a:t>Ceribus</a:t>
            </a:r>
            <a:r>
              <a:rPr lang="en-US" dirty="0"/>
              <a:t> et </a:t>
            </a:r>
            <a:r>
              <a:rPr lang="en-US" dirty="0" err="1"/>
              <a:t>exces</a:t>
            </a:r>
            <a:r>
              <a:rPr lang="en-US" dirty="0"/>
              <a:t> </a:t>
            </a:r>
            <a:r>
              <a:rPr lang="en-US" dirty="0" err="1"/>
              <a:t>corecul</a:t>
            </a:r>
            <a:r>
              <a:rPr lang="en-US" dirty="0"/>
              <a:t> </a:t>
            </a:r>
            <a:r>
              <a:rPr lang="en-US" dirty="0" err="1"/>
              <a:t>lantius</a:t>
            </a:r>
            <a:r>
              <a:rPr lang="en-US" dirty="0"/>
              <a:t> </a:t>
            </a:r>
            <a:r>
              <a:rPr lang="en-US" dirty="0" err="1"/>
              <a:t>dipit</a:t>
            </a:r>
            <a:r>
              <a:rPr lang="en-US" dirty="0"/>
              <a:t> ad </a:t>
            </a:r>
            <a:r>
              <a:rPr lang="en-US" dirty="0" err="1"/>
              <a:t>eossitio</a:t>
            </a:r>
            <a:r>
              <a:rPr lang="en-US" dirty="0"/>
              <a:t> </a:t>
            </a:r>
            <a:r>
              <a:rPr lang="en-US" dirty="0" err="1"/>
              <a:t>bla</a:t>
            </a:r>
            <a:r>
              <a:rPr lang="en-US" dirty="0"/>
              <a:t> </a:t>
            </a:r>
            <a:r>
              <a:rPr lang="en-US" dirty="0" err="1"/>
              <a:t>nissit</a:t>
            </a:r>
            <a:r>
              <a:rPr lang="en-US" dirty="0"/>
              <a:t> as </a:t>
            </a:r>
            <a:r>
              <a:rPr lang="en-US" dirty="0" err="1"/>
              <a:t>acitiundae</a:t>
            </a:r>
            <a:r>
              <a:rPr lang="en-US" dirty="0"/>
              <a:t> </a:t>
            </a:r>
            <a:r>
              <a:rPr lang="en-US" dirty="0" err="1"/>
              <a:t>nonsedit</a:t>
            </a:r>
            <a:r>
              <a:rPr lang="en-US" dirty="0"/>
              <a:t> </a:t>
            </a:r>
            <a:r>
              <a:rPr lang="en-US" dirty="0" err="1"/>
              <a:t>ut</a:t>
            </a:r>
            <a:r>
              <a:rPr lang="en-US" dirty="0"/>
              <a:t> </a:t>
            </a:r>
            <a:r>
              <a:rPr lang="en-US" dirty="0" err="1"/>
              <a:t>quodis</a:t>
            </a:r>
            <a:r>
              <a:rPr lang="en-US" dirty="0"/>
              <a:t> </a:t>
            </a:r>
            <a:r>
              <a:rPr lang="en-US" dirty="0" err="1"/>
              <a:t>auda</a:t>
            </a:r>
            <a:r>
              <a:rPr lang="en-US" dirty="0"/>
              <a:t> </a:t>
            </a:r>
            <a:r>
              <a:rPr lang="en-US" dirty="0" err="1"/>
              <a:t>autate</a:t>
            </a:r>
            <a:r>
              <a:rPr lang="en-US" dirty="0"/>
              <a:t> lit </a:t>
            </a:r>
            <a:r>
              <a:rPr lang="en-US" dirty="0" err="1"/>
              <a:t>asperrum</a:t>
            </a:r>
            <a:r>
              <a:rPr lang="en-US" dirty="0"/>
              <a:t> </a:t>
            </a:r>
            <a:r>
              <a:rPr lang="en-US" dirty="0" err="1"/>
              <a:t>demquas</a:t>
            </a:r>
            <a:r>
              <a:rPr lang="en-US" dirty="0"/>
              <a:t> </a:t>
            </a:r>
            <a:r>
              <a:rPr lang="en-US" dirty="0" err="1"/>
              <a:t>pliquiam</a:t>
            </a:r>
            <a:r>
              <a:rPr lang="en-US" dirty="0"/>
              <a:t>, </a:t>
            </a:r>
            <a:r>
              <a:rPr lang="en-US" dirty="0" err="1"/>
              <a:t>cullend</a:t>
            </a:r>
            <a:r>
              <a:rPr lang="en-US" dirty="0"/>
              <a:t> </a:t>
            </a:r>
            <a:r>
              <a:rPr lang="en-US" dirty="0" err="1"/>
              <a:t>ucipis</a:t>
            </a:r>
            <a:r>
              <a:rPr lang="en-US" dirty="0"/>
              <a:t> am </a:t>
            </a:r>
            <a:r>
              <a:rPr lang="en-US" dirty="0" err="1"/>
              <a:t>fugiaest</a:t>
            </a:r>
            <a:r>
              <a:rPr lang="en-US" dirty="0"/>
              <a:t> accus </a:t>
            </a:r>
            <a:r>
              <a:rPr lang="en-US" dirty="0" err="1"/>
              <a:t>dolupta</a:t>
            </a:r>
            <a:r>
              <a:rPr lang="en-US" dirty="0"/>
              <a:t> </a:t>
            </a:r>
            <a:r>
              <a:rPr lang="en-US" dirty="0" err="1"/>
              <a:t>temquias</a:t>
            </a:r>
            <a:r>
              <a:rPr lang="en-US" dirty="0"/>
              <a:t> rem </a:t>
            </a:r>
            <a:r>
              <a:rPr lang="en-US" dirty="0" err="1"/>
              <a:t>volupti</a:t>
            </a:r>
            <a:r>
              <a:rPr lang="en-US" dirty="0"/>
              <a:t> </a:t>
            </a:r>
            <a:r>
              <a:rPr lang="en-US" dirty="0" err="1"/>
              <a:t>onsequam</a:t>
            </a:r>
            <a:r>
              <a:rPr lang="en-US" dirty="0"/>
              <a:t> </a:t>
            </a:r>
            <a:r>
              <a:rPr lang="en-US" dirty="0" err="1"/>
              <a:t>sumquodit</a:t>
            </a:r>
            <a:r>
              <a:rPr lang="en-US" dirty="0"/>
              <a:t> </a:t>
            </a:r>
            <a:r>
              <a:rPr lang="en-US" dirty="0" err="1"/>
              <a:t>voluptas</a:t>
            </a:r>
            <a:r>
              <a:rPr lang="en-US" dirty="0"/>
              <a:t> </a:t>
            </a:r>
            <a:r>
              <a:rPr lang="en-US" dirty="0" err="1"/>
              <a:t>esequam</a:t>
            </a:r>
            <a:r>
              <a:rPr lang="en-US" dirty="0"/>
              <a:t> </a:t>
            </a:r>
            <a:r>
              <a:rPr lang="en-US" dirty="0" err="1"/>
              <a:t>quam</a:t>
            </a:r>
            <a:r>
              <a:rPr lang="en-US" dirty="0"/>
              <a:t> </a:t>
            </a:r>
            <a:r>
              <a:rPr lang="en-US" dirty="0" err="1"/>
              <a:t>dolupta</a:t>
            </a:r>
            <a:r>
              <a:rPr lang="en-US" dirty="0"/>
              <a:t> </a:t>
            </a:r>
            <a:r>
              <a:rPr lang="en-US" dirty="0" err="1"/>
              <a:t>temquibus</a:t>
            </a:r>
            <a:r>
              <a:rPr lang="en-US" dirty="0"/>
              <a:t> </a:t>
            </a:r>
            <a:r>
              <a:rPr lang="en-US" dirty="0" err="1"/>
              <a:t>molupic</a:t>
            </a:r>
            <a:r>
              <a:rPr lang="en-US" dirty="0"/>
              <a:t> to </a:t>
            </a:r>
            <a:r>
              <a:rPr lang="en-US" dirty="0" err="1"/>
              <a:t>berum</a:t>
            </a:r>
            <a:r>
              <a:rPr lang="en-US" dirty="0"/>
              <a:t> num et </a:t>
            </a:r>
            <a:r>
              <a:rPr lang="en-US" dirty="0" err="1"/>
              <a:t>quis</a:t>
            </a:r>
            <a:r>
              <a:rPr lang="en-US" dirty="0"/>
              <a:t> </a:t>
            </a:r>
            <a:r>
              <a:rPr lang="en-US" dirty="0" err="1"/>
              <a:t>molupta</a:t>
            </a:r>
            <a:r>
              <a:rPr lang="en-US" dirty="0"/>
              <a:t>.</a:t>
            </a:r>
          </a:p>
        </p:txBody>
      </p:sp>
      <p:sp>
        <p:nvSpPr>
          <p:cNvPr id="20" name="Picture Placeholder 7">
            <a:extLst>
              <a:ext uri="{FF2B5EF4-FFF2-40B4-BE49-F238E27FC236}">
                <a16:creationId xmlns:a16="http://schemas.microsoft.com/office/drawing/2014/main" id="{E8802CB1-45B9-4A8E-90D8-FF1FD48FDDD0}"/>
              </a:ext>
            </a:extLst>
          </p:cNvPr>
          <p:cNvSpPr>
            <a:spLocks noGrp="1"/>
          </p:cNvSpPr>
          <p:nvPr>
            <p:ph type="pic" sz="quarter" idx="28" hasCustomPrompt="1"/>
          </p:nvPr>
        </p:nvSpPr>
        <p:spPr>
          <a:xfrm>
            <a:off x="374400" y="2026800"/>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23" name="Picture Placeholder 7">
            <a:extLst>
              <a:ext uri="{FF2B5EF4-FFF2-40B4-BE49-F238E27FC236}">
                <a16:creationId xmlns:a16="http://schemas.microsoft.com/office/drawing/2014/main" id="{9EE4A306-EFB2-455E-A5AF-D692B1D50FE8}"/>
              </a:ext>
            </a:extLst>
          </p:cNvPr>
          <p:cNvSpPr>
            <a:spLocks noGrp="1"/>
          </p:cNvSpPr>
          <p:nvPr>
            <p:ph type="pic" sz="quarter" idx="30" hasCustomPrompt="1"/>
          </p:nvPr>
        </p:nvSpPr>
        <p:spPr>
          <a:xfrm>
            <a:off x="8150400" y="2026800"/>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21" name="Subtitle 2">
            <a:extLst>
              <a:ext uri="{FF2B5EF4-FFF2-40B4-BE49-F238E27FC236}">
                <a16:creationId xmlns:a16="http://schemas.microsoft.com/office/drawing/2014/main" id="{F383E6FB-6BFB-4532-9498-39563F34CBFE}"/>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8" name="Picture Placeholder 7">
            <a:extLst>
              <a:ext uri="{FF2B5EF4-FFF2-40B4-BE49-F238E27FC236}">
                <a16:creationId xmlns:a16="http://schemas.microsoft.com/office/drawing/2014/main" id="{720EBB24-A29F-44E0-89EB-F8C9EC0B9107}"/>
              </a:ext>
            </a:extLst>
          </p:cNvPr>
          <p:cNvSpPr>
            <a:spLocks noGrp="1"/>
          </p:cNvSpPr>
          <p:nvPr>
            <p:ph type="pic" sz="quarter" idx="40" hasCustomPrompt="1"/>
          </p:nvPr>
        </p:nvSpPr>
        <p:spPr>
          <a:xfrm>
            <a:off x="4262400" y="2026800"/>
            <a:ext cx="748800" cy="74880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 icon</a:t>
            </a:r>
          </a:p>
        </p:txBody>
      </p:sp>
      <p:sp>
        <p:nvSpPr>
          <p:cNvPr id="25" name="Text Placeholder 12">
            <a:extLst>
              <a:ext uri="{FF2B5EF4-FFF2-40B4-BE49-F238E27FC236}">
                <a16:creationId xmlns:a16="http://schemas.microsoft.com/office/drawing/2014/main" id="{8646C7AC-B8BE-49E7-AA99-3B24821243BA}"/>
              </a:ext>
            </a:extLst>
          </p:cNvPr>
          <p:cNvSpPr>
            <a:spLocks noGrp="1"/>
          </p:cNvSpPr>
          <p:nvPr>
            <p:ph type="body" sz="quarter" idx="41"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D1F19396-CB19-7844-9FAE-FCC816196278}"/>
              </a:ext>
            </a:extLst>
          </p:cNvPr>
          <p:cNvSpPr>
            <a:spLocks noGrp="1"/>
          </p:cNvSpPr>
          <p:nvPr>
            <p:ph type="ftr" sz="quarter" idx="42"/>
          </p:nvPr>
        </p:nvSpPr>
        <p:spPr/>
        <p:txBody>
          <a:bodyPr/>
          <a:lstStyle/>
          <a:p>
            <a:r>
              <a:rPr lang="en-US"/>
              <a:t>Footer goes here</a:t>
            </a:r>
            <a:endParaRPr lang="en-US" dirty="0"/>
          </a:p>
        </p:txBody>
      </p:sp>
    </p:spTree>
    <p:extLst>
      <p:ext uri="{BB962C8B-B14F-4D97-AF65-F5344CB8AC3E}">
        <p14:creationId xmlns:p14="http://schemas.microsoft.com/office/powerpoint/2010/main" val="39992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hite 4">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21097B-5736-43F1-86AA-28ACD701929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8139" b="31983"/>
          <a:stretch/>
        </p:blipFill>
        <p:spPr>
          <a:xfrm>
            <a:off x="794" y="0"/>
            <a:ext cx="5103641" cy="4664597"/>
          </a:xfrm>
          <a:prstGeom prst="rect">
            <a:avLst/>
          </a:prstGeom>
        </p:spPr>
      </p:pic>
      <p:pic>
        <p:nvPicPr>
          <p:cNvPr id="11" name="Graphic 10">
            <a:extLst>
              <a:ext uri="{FF2B5EF4-FFF2-40B4-BE49-F238E27FC236}">
                <a16:creationId xmlns:a16="http://schemas.microsoft.com/office/drawing/2014/main" id="{E15B884D-B25D-2C42-96AD-DECB3579FA4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94038" y="358775"/>
            <a:ext cx="1428075" cy="730799"/>
          </a:xfrm>
          <a:prstGeom prst="rect">
            <a:avLst/>
          </a:prstGeom>
        </p:spPr>
      </p:pic>
      <p:sp>
        <p:nvSpPr>
          <p:cNvPr id="10" name="Date Placeholder 3">
            <a:extLst>
              <a:ext uri="{FF2B5EF4-FFF2-40B4-BE49-F238E27FC236}">
                <a16:creationId xmlns:a16="http://schemas.microsoft.com/office/drawing/2014/main" id="{EC5CCD26-AEDF-4C6B-B8C7-674A3CE8676B}"/>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tx2"/>
                </a:solidFill>
              </a:defRPr>
            </a:lvl1pPr>
          </a:lstStyle>
          <a:p>
            <a:endParaRPr lang="en-US" dirty="0"/>
          </a:p>
        </p:txBody>
      </p:sp>
      <p:sp>
        <p:nvSpPr>
          <p:cNvPr id="13" name="Title 1">
            <a:extLst>
              <a:ext uri="{FF2B5EF4-FFF2-40B4-BE49-F238E27FC236}">
                <a16:creationId xmlns:a16="http://schemas.microsoft.com/office/drawing/2014/main" id="{896322D0-706D-4D07-953F-1915F54B1EEE}"/>
              </a:ext>
            </a:extLst>
          </p:cNvPr>
          <p:cNvSpPr>
            <a:spLocks noGrp="1"/>
          </p:cNvSpPr>
          <p:nvPr>
            <p:ph type="ctrTitle" hasCustomPrompt="1"/>
          </p:nvPr>
        </p:nvSpPr>
        <p:spPr>
          <a:xfrm>
            <a:off x="7178400" y="3438000"/>
            <a:ext cx="4637404" cy="1575658"/>
          </a:xfrm>
        </p:spPr>
        <p:txBody>
          <a:bodyPr wrap="square" tIns="28800" anchor="b">
            <a:spAutoFit/>
          </a:bodyPr>
          <a:lstStyle>
            <a:lvl1pPr algn="l">
              <a:lnSpc>
                <a:spcPct val="67000"/>
              </a:lnSpc>
              <a:defRPr sz="7500" b="0" cap="all" spc="-200" baseline="0">
                <a:solidFill>
                  <a:schemeClr val="accent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14" name="Subtitle 2">
            <a:extLst>
              <a:ext uri="{FF2B5EF4-FFF2-40B4-BE49-F238E27FC236}">
                <a16:creationId xmlns:a16="http://schemas.microsoft.com/office/drawing/2014/main" id="{2F1C984B-780A-46AE-86EC-7A6137DDAA15}"/>
              </a:ext>
            </a:extLst>
          </p:cNvPr>
          <p:cNvSpPr>
            <a:spLocks noGrp="1"/>
          </p:cNvSpPr>
          <p:nvPr>
            <p:ph type="subTitle" idx="1" hasCustomPrompt="1"/>
          </p:nvPr>
        </p:nvSpPr>
        <p:spPr>
          <a:xfrm>
            <a:off x="7178400" y="4978800"/>
            <a:ext cx="4637404" cy="256480"/>
          </a:xfrm>
        </p:spPr>
        <p:txBody>
          <a:bodyPr wrap="square">
            <a:spAutoFit/>
          </a:bodyPr>
          <a:lstStyle>
            <a:lvl1pPr marL="0" indent="0" algn="l">
              <a:lnSpc>
                <a:spcPts val="2000"/>
              </a:lnSpc>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2" name="Footer Placeholder 1">
            <a:extLst>
              <a:ext uri="{FF2B5EF4-FFF2-40B4-BE49-F238E27FC236}">
                <a16:creationId xmlns:a16="http://schemas.microsoft.com/office/drawing/2014/main" id="{967B0C4A-111A-D349-8EE9-7CFE78EB360D}"/>
              </a:ext>
            </a:extLst>
          </p:cNvPr>
          <p:cNvSpPr>
            <a:spLocks noGrp="1"/>
          </p:cNvSpPr>
          <p:nvPr>
            <p:ph type="ftr" sz="quarter" idx="10"/>
          </p:nvPr>
        </p:nvSpPr>
        <p:spPr/>
        <p:txBody>
          <a:bodyPr/>
          <a:lstStyle/>
          <a:p>
            <a:r>
              <a:rPr lang="en-US"/>
              <a:t>Footer goes here</a:t>
            </a:r>
            <a:endParaRPr lang="en-US" dirty="0"/>
          </a:p>
        </p:txBody>
      </p:sp>
    </p:spTree>
    <p:extLst>
      <p:ext uri="{BB962C8B-B14F-4D97-AF65-F5344CB8AC3E}">
        <p14:creationId xmlns:p14="http://schemas.microsoft.com/office/powerpoint/2010/main" val="3366121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tab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87B30C-5704-43AB-9768-9951F2739B4E}"/>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6" name="Title 1">
            <a:extLst>
              <a:ext uri="{FF2B5EF4-FFF2-40B4-BE49-F238E27FC236}">
                <a16:creationId xmlns:a16="http://schemas.microsoft.com/office/drawing/2014/main" id="{6DF71BDA-DC33-49D8-8FCC-D692D167D104}"/>
              </a:ext>
            </a:extLst>
          </p:cNvPr>
          <p:cNvSpPr>
            <a:spLocks noGrp="1"/>
          </p:cNvSpPr>
          <p:nvPr>
            <p:ph type="title" hasCustomPrompt="1"/>
          </p:nvPr>
        </p:nvSpPr>
        <p:spPr>
          <a:xfrm>
            <a:off x="374476" y="878190"/>
            <a:ext cx="11447635" cy="333425"/>
          </a:xfrm>
        </p:spPr>
        <p:txBody>
          <a:bodyPr/>
          <a:lstStyle>
            <a:lvl1pPr>
              <a:defRPr>
                <a:solidFill>
                  <a:schemeClr val="tx2"/>
                </a:solidFill>
              </a:defRPr>
            </a:lvl1pPr>
          </a:lstStyle>
          <a:p>
            <a:r>
              <a:rPr lang="en-US" dirty="0"/>
              <a:t>Click to edit slide title</a:t>
            </a:r>
          </a:p>
        </p:txBody>
      </p:sp>
      <p:sp>
        <p:nvSpPr>
          <p:cNvPr id="8" name="Table Placeholder 7">
            <a:extLst>
              <a:ext uri="{FF2B5EF4-FFF2-40B4-BE49-F238E27FC236}">
                <a16:creationId xmlns:a16="http://schemas.microsoft.com/office/drawing/2014/main" id="{4303AA2B-B102-4219-87AA-3B060476E7AB}"/>
              </a:ext>
            </a:extLst>
          </p:cNvPr>
          <p:cNvSpPr>
            <a:spLocks noGrp="1"/>
          </p:cNvSpPr>
          <p:nvPr>
            <p:ph type="tbl" sz="quarter" idx="14" hasCustomPrompt="1"/>
          </p:nvPr>
        </p:nvSpPr>
        <p:spPr>
          <a:xfrm>
            <a:off x="5234400" y="2026800"/>
            <a:ext cx="6587713" cy="3823279"/>
          </a:xfrm>
        </p:spPr>
        <p:txBody>
          <a:bodyPr anchor="ctr">
            <a:noAutofit/>
          </a:bodyPr>
          <a:lstStyle>
            <a:lvl1pPr algn="ctr">
              <a:defRPr>
                <a:solidFill>
                  <a:schemeClr val="tx2"/>
                </a:solidFill>
              </a:defRPr>
            </a:lvl1pPr>
          </a:lstStyle>
          <a:p>
            <a:r>
              <a:rPr lang="en-US" dirty="0"/>
              <a:t>Insert table</a:t>
            </a:r>
          </a:p>
        </p:txBody>
      </p:sp>
      <p:sp>
        <p:nvSpPr>
          <p:cNvPr id="9" name="Text Placeholder 5">
            <a:extLst>
              <a:ext uri="{FF2B5EF4-FFF2-40B4-BE49-F238E27FC236}">
                <a16:creationId xmlns:a16="http://schemas.microsoft.com/office/drawing/2014/main" id="{23A41ACF-22CF-4C59-911D-1E7AEDC17112}"/>
              </a:ext>
            </a:extLst>
          </p:cNvPr>
          <p:cNvSpPr>
            <a:spLocks noGrp="1"/>
          </p:cNvSpPr>
          <p:nvPr>
            <p:ph type="body" sz="quarter" idx="29"/>
          </p:nvPr>
        </p:nvSpPr>
        <p:spPr>
          <a:xfrm>
            <a:off x="378249" y="2026800"/>
            <a:ext cx="3665856" cy="1944122"/>
          </a:xfrm>
        </p:spPr>
        <p:txBody>
          <a:bodyPr wrap="square" numCol="1" spcCol="0">
            <a:spAutoFit/>
          </a:bodyPr>
          <a:lstStyle>
            <a:lvl1pPr>
              <a:spcBef>
                <a:spcPts val="0"/>
              </a:spcBef>
              <a:defRPr sz="1300">
                <a:solidFill>
                  <a:schemeClr val="tx1"/>
                </a:solidFill>
              </a:defRPr>
            </a:lvl1pPr>
            <a:lvl2pPr>
              <a:spcBef>
                <a:spcPts val="0"/>
              </a:spcBef>
              <a:defRPr sz="1300">
                <a:solidFill>
                  <a:schemeClr val="tx1"/>
                </a:solidFill>
              </a:defRPr>
            </a:lvl2pPr>
            <a:lvl3pPr>
              <a:spcBef>
                <a:spcPts val="0"/>
              </a:spcBef>
              <a:defRPr sz="1300">
                <a:solidFill>
                  <a:schemeClr val="tx1"/>
                </a:solidFill>
              </a:defRPr>
            </a:lvl3pPr>
            <a:lvl4pPr>
              <a:defRPr sz="1000">
                <a:solidFill>
                  <a:schemeClr val="tx1"/>
                </a:solidFill>
              </a:defRPr>
            </a:lvl4pPr>
            <a:lvl5pPr>
              <a:defRPr sz="1000">
                <a:solidFill>
                  <a:schemeClr val="tx1"/>
                </a:solidFill>
              </a:defRPr>
            </a:lvl5pPr>
            <a:lvl6pPr>
              <a:defRPr sz="1000">
                <a:solidFill>
                  <a:schemeClr val="tx1"/>
                </a:solidFill>
              </a:defRPr>
            </a:lvl6pPr>
            <a:lvl7pPr>
              <a:defRPr sz="800">
                <a:solidFill>
                  <a:schemeClr val="tx1"/>
                </a:solidFill>
              </a:defRPr>
            </a:lvl7pPr>
            <a:lvl8pPr>
              <a:defRPr sz="800">
                <a:solidFill>
                  <a:schemeClr val="tx1"/>
                </a:solidFill>
              </a:defRPr>
            </a:lvl8pPr>
            <a:lvl9pPr>
              <a:defRPr sz="8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2">
            <a:extLst>
              <a:ext uri="{FF2B5EF4-FFF2-40B4-BE49-F238E27FC236}">
                <a16:creationId xmlns:a16="http://schemas.microsoft.com/office/drawing/2014/main" id="{B70A1B6A-6003-4466-8502-1072D8AE0461}"/>
              </a:ext>
            </a:extLst>
          </p:cNvPr>
          <p:cNvSpPr>
            <a:spLocks noGrp="1"/>
          </p:cNvSpPr>
          <p:nvPr>
            <p:ph type="subTitle" idx="1" hasCustomPrompt="1"/>
          </p:nvPr>
        </p:nvSpPr>
        <p:spPr>
          <a:xfrm>
            <a:off x="374332" y="442571"/>
            <a:ext cx="11447780"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B7663540-5B55-42F5-BE02-44005120D536}"/>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D4B76F06-74C6-C342-8E9A-DBF6122498EA}"/>
              </a:ext>
            </a:extLst>
          </p:cNvPr>
          <p:cNvSpPr>
            <a:spLocks noGrp="1"/>
          </p:cNvSpPr>
          <p:nvPr>
            <p:ph type="ftr" sz="quarter" idx="30"/>
          </p:nvPr>
        </p:nvSpPr>
        <p:spPr/>
        <p:txBody>
          <a:bodyPr/>
          <a:lstStyle/>
          <a:p>
            <a:r>
              <a:rPr lang="en-US"/>
              <a:t>Footer goes here</a:t>
            </a:r>
            <a:endParaRPr lang="en-US" dirty="0"/>
          </a:p>
        </p:txBody>
      </p:sp>
    </p:spTree>
    <p:extLst>
      <p:ext uri="{BB962C8B-B14F-4D97-AF65-F5344CB8AC3E}">
        <p14:creationId xmlns:p14="http://schemas.microsoft.com/office/powerpoint/2010/main" val="3363867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amp; sta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87B30C-5704-43AB-9768-9951F2739B4E}"/>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6" name="Title 1">
            <a:extLst>
              <a:ext uri="{FF2B5EF4-FFF2-40B4-BE49-F238E27FC236}">
                <a16:creationId xmlns:a16="http://schemas.microsoft.com/office/drawing/2014/main" id="{6DF71BDA-DC33-49D8-8FCC-D692D167D104}"/>
              </a:ext>
            </a:extLst>
          </p:cNvPr>
          <p:cNvSpPr>
            <a:spLocks noGrp="1"/>
          </p:cNvSpPr>
          <p:nvPr>
            <p:ph type="title" hasCustomPrompt="1"/>
          </p:nvPr>
        </p:nvSpPr>
        <p:spPr>
          <a:xfrm>
            <a:off x="374400" y="878190"/>
            <a:ext cx="11447637" cy="333425"/>
          </a:xfrm>
        </p:spPr>
        <p:txBody>
          <a:bodyPr/>
          <a:lstStyle>
            <a:lvl1pPr>
              <a:defRPr>
                <a:solidFill>
                  <a:schemeClr val="tx2"/>
                </a:solidFill>
              </a:defRPr>
            </a:lvl1pPr>
          </a:lstStyle>
          <a:p>
            <a:r>
              <a:rPr lang="en-US" dirty="0"/>
              <a:t>Click to edit slide title</a:t>
            </a:r>
          </a:p>
        </p:txBody>
      </p:sp>
      <p:sp>
        <p:nvSpPr>
          <p:cNvPr id="8" name="Table Placeholder 7">
            <a:extLst>
              <a:ext uri="{FF2B5EF4-FFF2-40B4-BE49-F238E27FC236}">
                <a16:creationId xmlns:a16="http://schemas.microsoft.com/office/drawing/2014/main" id="{4303AA2B-B102-4219-87AA-3B060476E7AB}"/>
              </a:ext>
            </a:extLst>
          </p:cNvPr>
          <p:cNvSpPr>
            <a:spLocks noGrp="1"/>
          </p:cNvSpPr>
          <p:nvPr>
            <p:ph type="tbl" sz="quarter" idx="14" hasCustomPrompt="1"/>
          </p:nvPr>
        </p:nvSpPr>
        <p:spPr>
          <a:xfrm>
            <a:off x="374400" y="2026800"/>
            <a:ext cx="8526781" cy="3823279"/>
          </a:xfrm>
        </p:spPr>
        <p:txBody>
          <a:bodyPr anchor="ctr">
            <a:noAutofit/>
          </a:bodyPr>
          <a:lstStyle>
            <a:lvl1pPr algn="ctr">
              <a:defRPr>
                <a:solidFill>
                  <a:schemeClr val="tx2"/>
                </a:solidFill>
              </a:defRPr>
            </a:lvl1pPr>
          </a:lstStyle>
          <a:p>
            <a:r>
              <a:rPr lang="en-US" dirty="0"/>
              <a:t>Insert table</a:t>
            </a:r>
          </a:p>
        </p:txBody>
      </p:sp>
      <p:sp>
        <p:nvSpPr>
          <p:cNvPr id="9" name="Subtitle 2">
            <a:extLst>
              <a:ext uri="{FF2B5EF4-FFF2-40B4-BE49-F238E27FC236}">
                <a16:creationId xmlns:a16="http://schemas.microsoft.com/office/drawing/2014/main" id="{70727D8D-BCBC-4DDB-9A10-951B2BDA11EF}"/>
              </a:ext>
            </a:extLst>
          </p:cNvPr>
          <p:cNvSpPr>
            <a:spLocks noGrp="1"/>
          </p:cNvSpPr>
          <p:nvPr>
            <p:ph type="subTitle" idx="1" hasCustomPrompt="1"/>
          </p:nvPr>
        </p:nvSpPr>
        <p:spPr>
          <a:xfrm>
            <a:off x="374400" y="442571"/>
            <a:ext cx="1144968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2" name="Text Placeholder 12">
            <a:extLst>
              <a:ext uri="{FF2B5EF4-FFF2-40B4-BE49-F238E27FC236}">
                <a16:creationId xmlns:a16="http://schemas.microsoft.com/office/drawing/2014/main" id="{CC9BE064-C60E-4005-A5A9-80D17A7B6C84}"/>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245B13F4-8B67-A744-8CBD-DD00B3B7101F}"/>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4062736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screen char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87B30C-5704-43AB-9768-9951F2739B4E}"/>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6" name="Title 1">
            <a:extLst>
              <a:ext uri="{FF2B5EF4-FFF2-40B4-BE49-F238E27FC236}">
                <a16:creationId xmlns:a16="http://schemas.microsoft.com/office/drawing/2014/main" id="{6DF71BDA-DC33-49D8-8FCC-D692D167D104}"/>
              </a:ext>
            </a:extLst>
          </p:cNvPr>
          <p:cNvSpPr>
            <a:spLocks noGrp="1"/>
          </p:cNvSpPr>
          <p:nvPr>
            <p:ph type="title" hasCustomPrompt="1"/>
          </p:nvPr>
        </p:nvSpPr>
        <p:spPr>
          <a:xfrm>
            <a:off x="374400" y="878190"/>
            <a:ext cx="11442556" cy="333425"/>
          </a:xfrm>
        </p:spPr>
        <p:txBody>
          <a:bodyPr/>
          <a:lstStyle>
            <a:lvl1pPr>
              <a:defRPr>
                <a:solidFill>
                  <a:schemeClr val="tx2"/>
                </a:solidFill>
              </a:defRPr>
            </a:lvl1pPr>
          </a:lstStyle>
          <a:p>
            <a:r>
              <a:rPr lang="en-US" dirty="0"/>
              <a:t>Click to edit slide title</a:t>
            </a:r>
          </a:p>
        </p:txBody>
      </p:sp>
      <p:sp>
        <p:nvSpPr>
          <p:cNvPr id="8" name="Chart Placeholder 7">
            <a:extLst>
              <a:ext uri="{FF2B5EF4-FFF2-40B4-BE49-F238E27FC236}">
                <a16:creationId xmlns:a16="http://schemas.microsoft.com/office/drawing/2014/main" id="{5F7DCE6F-26D4-4E7B-914D-80FDA695DD33}"/>
              </a:ext>
            </a:extLst>
          </p:cNvPr>
          <p:cNvSpPr>
            <a:spLocks noGrp="1"/>
          </p:cNvSpPr>
          <p:nvPr>
            <p:ph type="chart" sz="quarter" idx="14" hasCustomPrompt="1"/>
          </p:nvPr>
        </p:nvSpPr>
        <p:spPr>
          <a:xfrm>
            <a:off x="374400" y="2026800"/>
            <a:ext cx="11442700" cy="4349751"/>
          </a:xfrm>
        </p:spPr>
        <p:txBody>
          <a:bodyPr anchor="ctr">
            <a:noAutofit/>
          </a:bodyPr>
          <a:lstStyle>
            <a:lvl1pPr algn="ctr">
              <a:defRPr>
                <a:solidFill>
                  <a:schemeClr val="tx2"/>
                </a:solidFill>
              </a:defRPr>
            </a:lvl1pPr>
          </a:lstStyle>
          <a:p>
            <a:r>
              <a:rPr lang="en-US" dirty="0"/>
              <a:t>Insert chart</a:t>
            </a:r>
          </a:p>
        </p:txBody>
      </p:sp>
      <p:sp>
        <p:nvSpPr>
          <p:cNvPr id="9" name="Subtitle 2">
            <a:extLst>
              <a:ext uri="{FF2B5EF4-FFF2-40B4-BE49-F238E27FC236}">
                <a16:creationId xmlns:a16="http://schemas.microsoft.com/office/drawing/2014/main" id="{A328A4D8-057D-45EE-8131-33BA00D1C1FC}"/>
              </a:ext>
            </a:extLst>
          </p:cNvPr>
          <p:cNvSpPr>
            <a:spLocks noGrp="1"/>
          </p:cNvSpPr>
          <p:nvPr>
            <p:ph type="subTitle" idx="1" hasCustomPrompt="1"/>
          </p:nvPr>
        </p:nvSpPr>
        <p:spPr>
          <a:xfrm>
            <a:off x="374400" y="442571"/>
            <a:ext cx="11442700"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2" name="Text Placeholder 12">
            <a:extLst>
              <a:ext uri="{FF2B5EF4-FFF2-40B4-BE49-F238E27FC236}">
                <a16:creationId xmlns:a16="http://schemas.microsoft.com/office/drawing/2014/main" id="{6FC9ED2E-2695-4018-9B3D-AD1C52539880}"/>
              </a:ext>
            </a:extLst>
          </p:cNvPr>
          <p:cNvSpPr>
            <a:spLocks noGrp="1"/>
          </p:cNvSpPr>
          <p:nvPr>
            <p:ph type="body" sz="quarter" idx="24" hasCustomPrompt="1"/>
          </p:nvPr>
        </p:nvSpPr>
        <p:spPr>
          <a:xfrm>
            <a:off x="374400" y="6376551"/>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4A498201-0ECF-D446-926E-FEE89DE3B775}"/>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3397767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title &amp;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87B30C-5704-43AB-9768-9951F2739B4E}"/>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ext Placeholder 14">
            <a:extLst>
              <a:ext uri="{FF2B5EF4-FFF2-40B4-BE49-F238E27FC236}">
                <a16:creationId xmlns:a16="http://schemas.microsoft.com/office/drawing/2014/main" id="{767B32BD-CBAD-4003-AD1D-E5D408BE1C69}"/>
              </a:ext>
            </a:extLst>
          </p:cNvPr>
          <p:cNvSpPr>
            <a:spLocks noGrp="1"/>
          </p:cNvSpPr>
          <p:nvPr>
            <p:ph type="body" sz="quarter" idx="20"/>
          </p:nvPr>
        </p:nvSpPr>
        <p:spPr>
          <a:xfrm>
            <a:off x="374400" y="2026800"/>
            <a:ext cx="4642100" cy="3565545"/>
          </a:xfrm>
        </p:spPr>
        <p:txBody>
          <a:bodyPr/>
          <a:lstStyle>
            <a:lvl5pPr>
              <a:defRPr/>
            </a:lvl5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ubtitle 2">
            <a:extLst>
              <a:ext uri="{FF2B5EF4-FFF2-40B4-BE49-F238E27FC236}">
                <a16:creationId xmlns:a16="http://schemas.microsoft.com/office/drawing/2014/main" id="{0F1A953E-0350-458F-B362-9512661F060D}"/>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2" name="Title 1">
            <a:extLst>
              <a:ext uri="{FF2B5EF4-FFF2-40B4-BE49-F238E27FC236}">
                <a16:creationId xmlns:a16="http://schemas.microsoft.com/office/drawing/2014/main" id="{1B7DE17E-4C74-44EC-8DE5-F853C33B87C4}"/>
              </a:ext>
            </a:extLst>
          </p:cNvPr>
          <p:cNvSpPr>
            <a:spLocks noGrp="1"/>
          </p:cNvSpPr>
          <p:nvPr>
            <p:ph type="title" hasCustomPrompt="1"/>
          </p:nvPr>
        </p:nvSpPr>
        <p:spPr>
          <a:xfrm>
            <a:off x="374400" y="878241"/>
            <a:ext cx="11447637" cy="333425"/>
          </a:xfrm>
        </p:spPr>
        <p:txBody>
          <a:bodyPr/>
          <a:lstStyle>
            <a:lvl1pPr>
              <a:defRPr>
                <a:solidFill>
                  <a:schemeClr val="tx2"/>
                </a:solidFill>
              </a:defRPr>
            </a:lvl1pPr>
          </a:lstStyle>
          <a:p>
            <a:r>
              <a:rPr lang="en-US" dirty="0"/>
              <a:t>Click to edit slide title</a:t>
            </a:r>
          </a:p>
        </p:txBody>
      </p:sp>
      <p:sp>
        <p:nvSpPr>
          <p:cNvPr id="13" name="Text Placeholder 12">
            <a:extLst>
              <a:ext uri="{FF2B5EF4-FFF2-40B4-BE49-F238E27FC236}">
                <a16:creationId xmlns:a16="http://schemas.microsoft.com/office/drawing/2014/main" id="{4C5F2E35-EC7D-46D1-8BFA-315AAFF383CD}"/>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2A53D05A-E2C2-974A-B627-54912BC1CEFC}"/>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33705233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2B7FF7-799B-4A65-B802-1009C3BC79C8}"/>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Picture Placeholder 7">
            <a:extLst>
              <a:ext uri="{FF2B5EF4-FFF2-40B4-BE49-F238E27FC236}">
                <a16:creationId xmlns:a16="http://schemas.microsoft.com/office/drawing/2014/main" id="{132227D5-E790-4A8F-BADF-5C3AF64060F1}"/>
              </a:ext>
            </a:extLst>
          </p:cNvPr>
          <p:cNvSpPr>
            <a:spLocks noGrp="1"/>
          </p:cNvSpPr>
          <p:nvPr>
            <p:ph type="pic" sz="quarter" idx="18" hasCustomPrompt="1"/>
          </p:nvPr>
        </p:nvSpPr>
        <p:spPr>
          <a:xfrm>
            <a:off x="10408920" y="876035"/>
            <a:ext cx="1411165" cy="841513"/>
          </a:xfrm>
          <a:noFill/>
        </p:spPr>
        <p:txBody>
          <a:bodyPr anchor="ctr">
            <a:noAutofit/>
          </a:bodyPr>
          <a:lstStyle>
            <a:lvl1pPr algn="ctr">
              <a:defRPr sz="700" b="1" cap="all" baseline="0">
                <a:solidFill>
                  <a:schemeClr val="tx2"/>
                </a:solidFill>
              </a:defRPr>
            </a:lvl1pPr>
          </a:lstStyle>
          <a:p>
            <a:r>
              <a:rPr lang="en-US" dirty="0"/>
              <a:t>Insert partnership logo</a:t>
            </a:r>
          </a:p>
        </p:txBody>
      </p:sp>
      <p:sp>
        <p:nvSpPr>
          <p:cNvPr id="8" name="Subtitle 2">
            <a:extLst>
              <a:ext uri="{FF2B5EF4-FFF2-40B4-BE49-F238E27FC236}">
                <a16:creationId xmlns:a16="http://schemas.microsoft.com/office/drawing/2014/main" id="{303329C5-B17C-4094-A85F-F42BEBB01468}"/>
              </a:ext>
            </a:extLst>
          </p:cNvPr>
          <p:cNvSpPr>
            <a:spLocks noGrp="1"/>
          </p:cNvSpPr>
          <p:nvPr>
            <p:ph type="subTitle" idx="1" hasCustomPrompt="1"/>
          </p:nvPr>
        </p:nvSpPr>
        <p:spPr>
          <a:xfrm>
            <a:off x="374400" y="442571"/>
            <a:ext cx="11445753"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2" name="Title 1">
            <a:extLst>
              <a:ext uri="{FF2B5EF4-FFF2-40B4-BE49-F238E27FC236}">
                <a16:creationId xmlns:a16="http://schemas.microsoft.com/office/drawing/2014/main" id="{88943E89-A025-4657-BB26-2CA66A2FE52D}"/>
              </a:ext>
            </a:extLst>
          </p:cNvPr>
          <p:cNvSpPr>
            <a:spLocks noGrp="1"/>
          </p:cNvSpPr>
          <p:nvPr>
            <p:ph type="title" hasCustomPrompt="1"/>
          </p:nvPr>
        </p:nvSpPr>
        <p:spPr>
          <a:xfrm>
            <a:off x="374400" y="878241"/>
            <a:ext cx="9502949" cy="333425"/>
          </a:xfrm>
        </p:spPr>
        <p:txBody>
          <a:bodyPr/>
          <a:lstStyle>
            <a:lvl1pPr>
              <a:defRPr>
                <a:solidFill>
                  <a:schemeClr val="tx2"/>
                </a:solidFill>
              </a:defRPr>
            </a:lvl1pPr>
          </a:lstStyle>
          <a:p>
            <a:r>
              <a:rPr lang="en-US" dirty="0"/>
              <a:t>Click to edit slide title</a:t>
            </a:r>
          </a:p>
        </p:txBody>
      </p:sp>
      <p:sp>
        <p:nvSpPr>
          <p:cNvPr id="11" name="Text Placeholder 12">
            <a:extLst>
              <a:ext uri="{FF2B5EF4-FFF2-40B4-BE49-F238E27FC236}">
                <a16:creationId xmlns:a16="http://schemas.microsoft.com/office/drawing/2014/main" id="{3B8705FB-8205-42FB-99CB-0B184D9DE29C}"/>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36EACF80-89BF-784D-9C8F-400E72575111}"/>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2678580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1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8437-F620-422D-BD15-03F7D8ED7AF1}"/>
              </a:ext>
            </a:extLst>
          </p:cNvPr>
          <p:cNvSpPr>
            <a:spLocks noGrp="1"/>
          </p:cNvSpPr>
          <p:nvPr>
            <p:ph type="title" hasCustomPrompt="1"/>
          </p:nvPr>
        </p:nvSpPr>
        <p:spPr>
          <a:xfrm>
            <a:off x="374400" y="878241"/>
            <a:ext cx="3665856" cy="333425"/>
          </a:xfrm>
        </p:spPr>
        <p:txBody>
          <a:bodyPr/>
          <a:lstStyle>
            <a:lvl1pPr>
              <a:defRPr>
                <a:solidFill>
                  <a:schemeClr val="tx2"/>
                </a:solidFill>
              </a:defRPr>
            </a:lvl1pPr>
          </a:lstStyle>
          <a:p>
            <a:r>
              <a:rPr lang="en-US" dirty="0"/>
              <a:t>Click to edit slide title</a:t>
            </a:r>
          </a:p>
        </p:txBody>
      </p:sp>
      <p:sp>
        <p:nvSpPr>
          <p:cNvPr id="8" name="Picture Placeholder 7">
            <a:extLst>
              <a:ext uri="{FF2B5EF4-FFF2-40B4-BE49-F238E27FC236}">
                <a16:creationId xmlns:a16="http://schemas.microsoft.com/office/drawing/2014/main" id="{6402A6C4-4DAB-49DC-B49F-F9AD98A1C5F0}"/>
              </a:ext>
            </a:extLst>
          </p:cNvPr>
          <p:cNvSpPr>
            <a:spLocks noGrp="1"/>
          </p:cNvSpPr>
          <p:nvPr>
            <p:ph type="pic" sz="quarter" idx="12" hasCustomPrompt="1"/>
          </p:nvPr>
        </p:nvSpPr>
        <p:spPr>
          <a:xfrm>
            <a:off x="5016500" y="0"/>
            <a:ext cx="7177088" cy="6858000"/>
          </a:xfrm>
          <a:blipFill>
            <a:blip r:embed="rId2">
              <a:extLs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1" name="Text Placeholder 5">
            <a:extLst>
              <a:ext uri="{FF2B5EF4-FFF2-40B4-BE49-F238E27FC236}">
                <a16:creationId xmlns:a16="http://schemas.microsoft.com/office/drawing/2014/main" id="{263469E2-21B1-46B0-BB04-8225E46E59EC}"/>
              </a:ext>
            </a:extLst>
          </p:cNvPr>
          <p:cNvSpPr>
            <a:spLocks noGrp="1"/>
          </p:cNvSpPr>
          <p:nvPr>
            <p:ph type="body" sz="quarter" idx="21"/>
          </p:nvPr>
        </p:nvSpPr>
        <p:spPr>
          <a:xfrm>
            <a:off x="374400" y="2026800"/>
            <a:ext cx="3665856" cy="2043503"/>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ubtitle 2">
            <a:extLst>
              <a:ext uri="{FF2B5EF4-FFF2-40B4-BE49-F238E27FC236}">
                <a16:creationId xmlns:a16="http://schemas.microsoft.com/office/drawing/2014/main" id="{CBD33223-192A-49EF-9E89-10ADADE7D67D}"/>
              </a:ext>
            </a:extLst>
          </p:cNvPr>
          <p:cNvSpPr>
            <a:spLocks noGrp="1"/>
          </p:cNvSpPr>
          <p:nvPr>
            <p:ph type="subTitle" idx="1" hasCustomPrompt="1"/>
          </p:nvPr>
        </p:nvSpPr>
        <p:spPr>
          <a:xfrm>
            <a:off x="374400" y="442571"/>
            <a:ext cx="3670618"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FBF05DE0-F360-480A-81E2-AA40FAB086C7}"/>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13" name="Text Placeholder 12">
            <a:extLst>
              <a:ext uri="{FF2B5EF4-FFF2-40B4-BE49-F238E27FC236}">
                <a16:creationId xmlns:a16="http://schemas.microsoft.com/office/drawing/2014/main" id="{E834505B-C3A9-42B9-9CD2-8D4C089E5642}"/>
              </a:ext>
            </a:extLst>
          </p:cNvPr>
          <p:cNvSpPr>
            <a:spLocks noGrp="1"/>
          </p:cNvSpPr>
          <p:nvPr>
            <p:ph type="body" sz="quarter" idx="24" hasCustomPrompt="1"/>
          </p:nvPr>
        </p:nvSpPr>
        <p:spPr>
          <a:xfrm>
            <a:off x="374400" y="6375400"/>
            <a:ext cx="4320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41C0A454-E185-EA41-9ECA-2D33BCCC4CF6}"/>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37007295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3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124DD9-3F69-4CCB-AA41-20B9ECF1C32C}"/>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Picture Placeholder 7">
            <a:extLst>
              <a:ext uri="{FF2B5EF4-FFF2-40B4-BE49-F238E27FC236}">
                <a16:creationId xmlns:a16="http://schemas.microsoft.com/office/drawing/2014/main" id="{D12548F5-41E8-419F-940C-0905EFC97394}"/>
              </a:ext>
            </a:extLst>
          </p:cNvPr>
          <p:cNvSpPr>
            <a:spLocks noGrp="1"/>
          </p:cNvSpPr>
          <p:nvPr>
            <p:ph type="pic" sz="quarter" idx="15" hasCustomPrompt="1"/>
          </p:nvPr>
        </p:nvSpPr>
        <p:spPr>
          <a:xfrm>
            <a:off x="5018400" y="512763"/>
            <a:ext cx="6797993" cy="2714933"/>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9" name="Picture Placeholder 7">
            <a:extLst>
              <a:ext uri="{FF2B5EF4-FFF2-40B4-BE49-F238E27FC236}">
                <a16:creationId xmlns:a16="http://schemas.microsoft.com/office/drawing/2014/main" id="{0B54BB35-00B3-4A57-9D52-4345DE769ECF}"/>
              </a:ext>
            </a:extLst>
          </p:cNvPr>
          <p:cNvSpPr>
            <a:spLocks noGrp="1"/>
          </p:cNvSpPr>
          <p:nvPr>
            <p:ph type="pic" sz="quarter" idx="16" hasCustomPrompt="1"/>
          </p:nvPr>
        </p:nvSpPr>
        <p:spPr>
          <a:xfrm>
            <a:off x="5018400" y="3429001"/>
            <a:ext cx="3312000" cy="2946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Picture Placeholder 7">
            <a:extLst>
              <a:ext uri="{FF2B5EF4-FFF2-40B4-BE49-F238E27FC236}">
                <a16:creationId xmlns:a16="http://schemas.microsoft.com/office/drawing/2014/main" id="{5C76D8AD-A332-467D-B41A-056974F952D9}"/>
              </a:ext>
            </a:extLst>
          </p:cNvPr>
          <p:cNvSpPr>
            <a:spLocks noGrp="1"/>
          </p:cNvSpPr>
          <p:nvPr>
            <p:ph type="pic" sz="quarter" idx="17" hasCustomPrompt="1"/>
          </p:nvPr>
        </p:nvSpPr>
        <p:spPr>
          <a:xfrm>
            <a:off x="8512017" y="3429000"/>
            <a:ext cx="3312000" cy="294640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1" name="Title 1">
            <a:extLst>
              <a:ext uri="{FF2B5EF4-FFF2-40B4-BE49-F238E27FC236}">
                <a16:creationId xmlns:a16="http://schemas.microsoft.com/office/drawing/2014/main" id="{ECD0E791-0CAE-458D-AE8C-A3D6B353DB05}"/>
              </a:ext>
            </a:extLst>
          </p:cNvPr>
          <p:cNvSpPr>
            <a:spLocks noGrp="1"/>
          </p:cNvSpPr>
          <p:nvPr>
            <p:ph type="title" hasCustomPrompt="1"/>
          </p:nvPr>
        </p:nvSpPr>
        <p:spPr>
          <a:xfrm>
            <a:off x="374400" y="878241"/>
            <a:ext cx="3665115" cy="333425"/>
          </a:xfrm>
        </p:spPr>
        <p:txBody>
          <a:bodyPr/>
          <a:lstStyle>
            <a:lvl1pPr>
              <a:defRPr>
                <a:solidFill>
                  <a:schemeClr val="tx2"/>
                </a:solidFill>
              </a:defRPr>
            </a:lvl1pPr>
          </a:lstStyle>
          <a:p>
            <a:r>
              <a:rPr lang="en-US" dirty="0"/>
              <a:t>Click to edit slide title</a:t>
            </a:r>
          </a:p>
        </p:txBody>
      </p:sp>
      <p:sp>
        <p:nvSpPr>
          <p:cNvPr id="13" name="Subtitle 2">
            <a:extLst>
              <a:ext uri="{FF2B5EF4-FFF2-40B4-BE49-F238E27FC236}">
                <a16:creationId xmlns:a16="http://schemas.microsoft.com/office/drawing/2014/main" id="{3423BE05-5B6C-4BF3-A1A8-589FA892A9CD}"/>
              </a:ext>
            </a:extLst>
          </p:cNvPr>
          <p:cNvSpPr>
            <a:spLocks noGrp="1"/>
          </p:cNvSpPr>
          <p:nvPr>
            <p:ph type="subTitle" idx="1" hasCustomPrompt="1"/>
          </p:nvPr>
        </p:nvSpPr>
        <p:spPr>
          <a:xfrm>
            <a:off x="374400" y="442571"/>
            <a:ext cx="3670618"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4" name="Text Placeholder 12">
            <a:extLst>
              <a:ext uri="{FF2B5EF4-FFF2-40B4-BE49-F238E27FC236}">
                <a16:creationId xmlns:a16="http://schemas.microsoft.com/office/drawing/2014/main" id="{EAAF48E7-232F-406E-9B6A-9161FAE6D8D2}"/>
              </a:ext>
            </a:extLst>
          </p:cNvPr>
          <p:cNvSpPr>
            <a:spLocks noGrp="1"/>
          </p:cNvSpPr>
          <p:nvPr>
            <p:ph type="body" sz="quarter" idx="24" hasCustomPrompt="1"/>
          </p:nvPr>
        </p:nvSpPr>
        <p:spPr>
          <a:xfrm>
            <a:off x="374400" y="6375401"/>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15" name="Text Placeholder 5">
            <a:extLst>
              <a:ext uri="{FF2B5EF4-FFF2-40B4-BE49-F238E27FC236}">
                <a16:creationId xmlns:a16="http://schemas.microsoft.com/office/drawing/2014/main" id="{310A57B9-EAC8-41EC-8007-822B91E758F5}"/>
              </a:ext>
            </a:extLst>
          </p:cNvPr>
          <p:cNvSpPr>
            <a:spLocks noGrp="1"/>
          </p:cNvSpPr>
          <p:nvPr>
            <p:ph type="body" sz="quarter" idx="21"/>
          </p:nvPr>
        </p:nvSpPr>
        <p:spPr>
          <a:xfrm>
            <a:off x="374400" y="2026800"/>
            <a:ext cx="3665856" cy="2043503"/>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DB242676-CF68-694A-A791-DA6F020CF246}"/>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3308488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mp; 2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85FE9D-710F-4DAC-88C9-1BC614C00AA8}"/>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1" name="Picture Placeholder 7">
            <a:extLst>
              <a:ext uri="{FF2B5EF4-FFF2-40B4-BE49-F238E27FC236}">
                <a16:creationId xmlns:a16="http://schemas.microsoft.com/office/drawing/2014/main" id="{4ED1CFC2-BB6E-4907-9EB1-D83C27BDB99B}"/>
              </a:ext>
            </a:extLst>
          </p:cNvPr>
          <p:cNvSpPr>
            <a:spLocks noGrp="1"/>
          </p:cNvSpPr>
          <p:nvPr>
            <p:ph type="pic" sz="quarter" idx="16" hasCustomPrompt="1"/>
          </p:nvPr>
        </p:nvSpPr>
        <p:spPr>
          <a:xfrm>
            <a:off x="5016500" y="2029031"/>
            <a:ext cx="3312000" cy="434636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itle 1">
            <a:extLst>
              <a:ext uri="{FF2B5EF4-FFF2-40B4-BE49-F238E27FC236}">
                <a16:creationId xmlns:a16="http://schemas.microsoft.com/office/drawing/2014/main" id="{89E0435F-5085-4F96-9F0D-14A57D5C04EF}"/>
              </a:ext>
            </a:extLst>
          </p:cNvPr>
          <p:cNvSpPr>
            <a:spLocks noGrp="1"/>
          </p:cNvSpPr>
          <p:nvPr>
            <p:ph type="title" hasCustomPrompt="1"/>
          </p:nvPr>
        </p:nvSpPr>
        <p:spPr>
          <a:xfrm>
            <a:off x="374400" y="878241"/>
            <a:ext cx="3664269" cy="333425"/>
          </a:xfrm>
        </p:spPr>
        <p:txBody>
          <a:bodyPr/>
          <a:lstStyle>
            <a:lvl1pPr>
              <a:defRPr>
                <a:solidFill>
                  <a:schemeClr val="tx2"/>
                </a:solidFill>
              </a:defRPr>
            </a:lvl1pPr>
          </a:lstStyle>
          <a:p>
            <a:r>
              <a:rPr lang="en-US" dirty="0"/>
              <a:t>Click to edit slide title</a:t>
            </a:r>
          </a:p>
        </p:txBody>
      </p:sp>
      <p:sp>
        <p:nvSpPr>
          <p:cNvPr id="15" name="Subtitle 2">
            <a:extLst>
              <a:ext uri="{FF2B5EF4-FFF2-40B4-BE49-F238E27FC236}">
                <a16:creationId xmlns:a16="http://schemas.microsoft.com/office/drawing/2014/main" id="{03E9FFE5-44FF-49AC-B8B1-F262E8808DB3}"/>
              </a:ext>
            </a:extLst>
          </p:cNvPr>
          <p:cNvSpPr>
            <a:spLocks noGrp="1"/>
          </p:cNvSpPr>
          <p:nvPr>
            <p:ph type="subTitle" idx="1" hasCustomPrompt="1"/>
          </p:nvPr>
        </p:nvSpPr>
        <p:spPr>
          <a:xfrm>
            <a:off x="374400" y="442571"/>
            <a:ext cx="3670618"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7" name="Text Placeholder 12">
            <a:extLst>
              <a:ext uri="{FF2B5EF4-FFF2-40B4-BE49-F238E27FC236}">
                <a16:creationId xmlns:a16="http://schemas.microsoft.com/office/drawing/2014/main" id="{E0B85E31-75D5-4CDB-B72A-C7CA56F8DA85}"/>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18" name="Text Placeholder 5">
            <a:extLst>
              <a:ext uri="{FF2B5EF4-FFF2-40B4-BE49-F238E27FC236}">
                <a16:creationId xmlns:a16="http://schemas.microsoft.com/office/drawing/2014/main" id="{5829749A-CE20-4C67-9891-9D0CFB414D29}"/>
              </a:ext>
            </a:extLst>
          </p:cNvPr>
          <p:cNvSpPr>
            <a:spLocks noGrp="1"/>
          </p:cNvSpPr>
          <p:nvPr>
            <p:ph type="body" sz="quarter" idx="21"/>
          </p:nvPr>
        </p:nvSpPr>
        <p:spPr>
          <a:xfrm>
            <a:off x="374400" y="2026800"/>
            <a:ext cx="3665856" cy="2043503"/>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7">
            <a:extLst>
              <a:ext uri="{FF2B5EF4-FFF2-40B4-BE49-F238E27FC236}">
                <a16:creationId xmlns:a16="http://schemas.microsoft.com/office/drawing/2014/main" id="{09796914-0AB0-4FC3-95E6-AF69561E6B31}"/>
              </a:ext>
            </a:extLst>
          </p:cNvPr>
          <p:cNvSpPr>
            <a:spLocks noGrp="1"/>
          </p:cNvSpPr>
          <p:nvPr>
            <p:ph type="pic" sz="quarter" idx="25" hasCustomPrompt="1"/>
          </p:nvPr>
        </p:nvSpPr>
        <p:spPr>
          <a:xfrm>
            <a:off x="8512017" y="2025650"/>
            <a:ext cx="3312000" cy="434975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2" name="Footer Placeholder 1">
            <a:extLst>
              <a:ext uri="{FF2B5EF4-FFF2-40B4-BE49-F238E27FC236}">
                <a16:creationId xmlns:a16="http://schemas.microsoft.com/office/drawing/2014/main" id="{84B12567-0FA4-CF4F-AC4F-3C8202726DBF}"/>
              </a:ext>
            </a:extLst>
          </p:cNvPr>
          <p:cNvSpPr>
            <a:spLocks noGrp="1"/>
          </p:cNvSpPr>
          <p:nvPr>
            <p:ph type="ftr" sz="quarter" idx="26"/>
          </p:nvPr>
        </p:nvSpPr>
        <p:spPr/>
        <p:txBody>
          <a:bodyPr/>
          <a:lstStyle/>
          <a:p>
            <a:r>
              <a:rPr lang="en-US"/>
              <a:t>Footer goes here</a:t>
            </a:r>
            <a:endParaRPr lang="en-US" dirty="0"/>
          </a:p>
        </p:txBody>
      </p:sp>
    </p:spTree>
    <p:extLst>
      <p:ext uri="{BB962C8B-B14F-4D97-AF65-F5344CB8AC3E}">
        <p14:creationId xmlns:p14="http://schemas.microsoft.com/office/powerpoint/2010/main" val="756417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eople &amp; quote - gradi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A9A25F-223F-44ED-8944-4977228C1EA6}"/>
              </a:ext>
            </a:extLst>
          </p:cNvPr>
          <p:cNvSpPr/>
          <p:nvPr userDrawn="1"/>
        </p:nvSpPr>
        <p:spPr>
          <a:xfrm>
            <a:off x="0" y="0"/>
            <a:ext cx="5016500" cy="6858000"/>
          </a:xfrm>
          <a:prstGeom prst="rect">
            <a:avLst/>
          </a:prstGeom>
          <a:gradFill>
            <a:gsLst>
              <a:gs pos="50000">
                <a:schemeClr val="accent1"/>
              </a:gs>
              <a:gs pos="0">
                <a:srgbClr val="C41974"/>
              </a:gs>
              <a:gs pos="100000">
                <a:srgbClr val="FF593D"/>
              </a:gs>
            </a:gsLst>
            <a:lin ang="19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5144F0-4C5C-478D-942A-075113C07C2B}"/>
              </a:ext>
            </a:extLst>
          </p:cNvPr>
          <p:cNvSpPr>
            <a:spLocks noGrp="1"/>
          </p:cNvSpPr>
          <p:nvPr>
            <p:ph type="title" hasCustomPrompt="1"/>
          </p:nvPr>
        </p:nvSpPr>
        <p:spPr>
          <a:xfrm>
            <a:off x="374400" y="876035"/>
            <a:ext cx="4355781" cy="333425"/>
          </a:xfrm>
        </p:spPr>
        <p:txBody>
          <a:bodyPr/>
          <a:lstStyle>
            <a:lvl1pPr>
              <a:defRPr>
                <a:solidFill>
                  <a:schemeClr val="bg1"/>
                </a:solidFill>
              </a:defRPr>
            </a:lvl1pPr>
          </a:lstStyle>
          <a:p>
            <a:r>
              <a:rPr lang="en-US" dirty="0"/>
              <a:t>Click to edit title</a:t>
            </a:r>
          </a:p>
        </p:txBody>
      </p:sp>
      <p:sp>
        <p:nvSpPr>
          <p:cNvPr id="8" name="Text Placeholder 14">
            <a:extLst>
              <a:ext uri="{FF2B5EF4-FFF2-40B4-BE49-F238E27FC236}">
                <a16:creationId xmlns:a16="http://schemas.microsoft.com/office/drawing/2014/main" id="{54FF4A00-8DA9-486B-BD6A-18CA91BC0F4E}"/>
              </a:ext>
            </a:extLst>
          </p:cNvPr>
          <p:cNvSpPr>
            <a:spLocks noGrp="1"/>
          </p:cNvSpPr>
          <p:nvPr>
            <p:ph type="body" sz="quarter" idx="20" hasCustomPrompt="1"/>
          </p:nvPr>
        </p:nvSpPr>
        <p:spPr>
          <a:xfrm>
            <a:off x="374400" y="2025650"/>
            <a:ext cx="4343397" cy="2069141"/>
          </a:xfrm>
        </p:spPr>
        <p:txBody>
          <a:bodyPr/>
          <a:lstStyle>
            <a:lvl1pPr marL="180000" indent="-360000">
              <a:buFont typeface="Arial" panose="020B0604020202020204" pitchFamily="34" charset="0"/>
              <a:buNone/>
              <a:defRPr sz="3000" b="1">
                <a:solidFill>
                  <a:schemeClr val="bg1"/>
                </a:solidFill>
              </a:defRPr>
            </a:lvl1pPr>
            <a:lvl2pPr marL="179388" indent="3175">
              <a:spcBef>
                <a:spcPts val="500"/>
              </a:spcBef>
              <a:spcAft>
                <a:spcPts val="200"/>
              </a:spcAft>
              <a:buFont typeface="Arial" panose="020B0604020202020204" pitchFamily="34" charset="0"/>
              <a:buNone/>
              <a:defRPr sz="1400" b="1">
                <a:solidFill>
                  <a:schemeClr val="bg1"/>
                </a:solidFill>
              </a:defRPr>
            </a:lvl2pPr>
            <a:lvl3pPr marL="179388" indent="3175">
              <a:buNone/>
              <a:defRPr sz="800" b="0">
                <a:solidFill>
                  <a:schemeClr val="bg1"/>
                </a:solidFill>
              </a:defRPr>
            </a:lvl3pPr>
            <a:lvl4pPr marL="180000" indent="-360000">
              <a:buFont typeface="Arial" panose="020B0604020202020204" pitchFamily="34" charset="0"/>
              <a:buNone/>
              <a:defRPr sz="800" b="0">
                <a:solidFill>
                  <a:schemeClr val="tx1"/>
                </a:solidFill>
              </a:defRPr>
            </a:lvl4pPr>
            <a:lvl5pPr marL="180000" indent="-360000">
              <a:buFont typeface="Arial" panose="020B0604020202020204" pitchFamily="34" charset="0"/>
              <a:buNone/>
              <a:defRPr sz="800" b="0">
                <a:solidFill>
                  <a:schemeClr val="tx1"/>
                </a:solidFill>
              </a:defRPr>
            </a:lvl5pPr>
            <a:lvl6pPr marL="180000" indent="-360000">
              <a:buNone/>
              <a:defRPr sz="800" b="0">
                <a:solidFill>
                  <a:schemeClr val="tx1"/>
                </a:solidFill>
              </a:defRPr>
            </a:lvl6pPr>
            <a:lvl7pPr marL="180000" indent="-360000">
              <a:buFont typeface="Arial" panose="020B0604020202020204" pitchFamily="34" charset="0"/>
              <a:buNone/>
              <a:defRPr sz="800" b="0">
                <a:solidFill>
                  <a:schemeClr val="tx1"/>
                </a:solidFill>
              </a:defRPr>
            </a:lvl7pPr>
            <a:lvl8pPr marL="180000" indent="-360000">
              <a:buFont typeface="Arial" panose="020B0604020202020204" pitchFamily="34" charset="0"/>
              <a:buNone/>
              <a:defRPr sz="800" b="0">
                <a:solidFill>
                  <a:schemeClr val="tx1"/>
                </a:solidFill>
              </a:defRPr>
            </a:lvl8pPr>
            <a:lvl9pPr marL="180000" indent="-360000">
              <a:buNone/>
              <a:defRPr sz="800" b="0">
                <a:solidFill>
                  <a:schemeClr val="tx1"/>
                </a:solidFill>
              </a:defRPr>
            </a:lvl9pPr>
          </a:lstStyle>
          <a:p>
            <a:pPr lvl="0"/>
            <a:r>
              <a:rPr lang="en-US" dirty="0"/>
              <a:t>“Click to insert quote or key statement here”</a:t>
            </a:r>
          </a:p>
          <a:p>
            <a:pPr lvl="1"/>
            <a:r>
              <a:rPr lang="en-US" dirty="0"/>
              <a:t>Second level</a:t>
            </a:r>
          </a:p>
          <a:p>
            <a:pPr lvl="2"/>
            <a:r>
              <a:rPr lang="en-US" dirty="0"/>
              <a:t>Third level</a:t>
            </a:r>
          </a:p>
        </p:txBody>
      </p:sp>
      <p:sp>
        <p:nvSpPr>
          <p:cNvPr id="11" name="Picture Placeholder 7">
            <a:extLst>
              <a:ext uri="{FF2B5EF4-FFF2-40B4-BE49-F238E27FC236}">
                <a16:creationId xmlns:a16="http://schemas.microsoft.com/office/drawing/2014/main" id="{68D8CFC2-032B-7C46-A00F-DC90AC95182A}"/>
              </a:ext>
            </a:extLst>
          </p:cNvPr>
          <p:cNvSpPr>
            <a:spLocks noGrp="1"/>
          </p:cNvSpPr>
          <p:nvPr>
            <p:ph type="pic" sz="quarter" idx="22" hasCustomPrompt="1"/>
          </p:nvPr>
        </p:nvSpPr>
        <p:spPr>
          <a:xfrm>
            <a:off x="5016500" y="0"/>
            <a:ext cx="7177088" cy="6858000"/>
          </a:xfrm>
          <a:blipFill>
            <a:blip r:embed="rId2">
              <a:extLs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Subtitle 2">
            <a:extLst>
              <a:ext uri="{FF2B5EF4-FFF2-40B4-BE49-F238E27FC236}">
                <a16:creationId xmlns:a16="http://schemas.microsoft.com/office/drawing/2014/main" id="{A40D0ED5-F5DE-45E5-A1C3-B88D6AF79E67}"/>
              </a:ext>
            </a:extLst>
          </p:cNvPr>
          <p:cNvSpPr>
            <a:spLocks noGrp="1"/>
          </p:cNvSpPr>
          <p:nvPr>
            <p:ph type="subTitle" idx="1" hasCustomPrompt="1"/>
          </p:nvPr>
        </p:nvSpPr>
        <p:spPr>
          <a:xfrm>
            <a:off x="374400" y="442571"/>
            <a:ext cx="4355781"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B05AD0D4-72F8-4465-870E-AC2F0B0ED3CD}"/>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14" name="Text Placeholder 12">
            <a:extLst>
              <a:ext uri="{FF2B5EF4-FFF2-40B4-BE49-F238E27FC236}">
                <a16:creationId xmlns:a16="http://schemas.microsoft.com/office/drawing/2014/main" id="{787056FB-8C9E-452D-9C1B-7DF056F2BBE4}"/>
              </a:ext>
            </a:extLst>
          </p:cNvPr>
          <p:cNvSpPr>
            <a:spLocks noGrp="1"/>
          </p:cNvSpPr>
          <p:nvPr>
            <p:ph type="body" sz="quarter" idx="24" hasCustomPrompt="1"/>
          </p:nvPr>
        </p:nvSpPr>
        <p:spPr>
          <a:xfrm>
            <a:off x="374400" y="6375400"/>
            <a:ext cx="432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9163C08F-A523-E548-BF4F-73029CB137A7}"/>
              </a:ext>
            </a:extLst>
          </p:cNvPr>
          <p:cNvSpPr>
            <a:spLocks noGrp="1"/>
          </p:cNvSpPr>
          <p:nvPr>
            <p:ph type="ftr" sz="quarter" idx="25"/>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2610853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eople &amp; quote - whit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4CFE96FD-2EC0-4EC7-A93E-AE5582026F0B}"/>
              </a:ext>
            </a:extLst>
          </p:cNvPr>
          <p:cNvSpPr>
            <a:spLocks noGrp="1"/>
          </p:cNvSpPr>
          <p:nvPr>
            <p:ph type="pic" sz="quarter" idx="22" hasCustomPrompt="1"/>
          </p:nvPr>
        </p:nvSpPr>
        <p:spPr>
          <a:xfrm>
            <a:off x="5016500" y="0"/>
            <a:ext cx="7177088" cy="6858000"/>
          </a:xfrm>
          <a:blipFill>
            <a:blip r:embed="rId2">
              <a:extLs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GB" dirty="0"/>
              <a:t>I</a:t>
            </a:r>
            <a:r>
              <a:rPr lang="en-US" dirty="0"/>
              <a:t>NSERT IMAGE</a:t>
            </a:r>
          </a:p>
        </p:txBody>
      </p:sp>
      <p:sp>
        <p:nvSpPr>
          <p:cNvPr id="4" name="Slide Number Placeholder 3">
            <a:extLst>
              <a:ext uri="{FF2B5EF4-FFF2-40B4-BE49-F238E27FC236}">
                <a16:creationId xmlns:a16="http://schemas.microsoft.com/office/drawing/2014/main" id="{B05AD0D4-72F8-4465-870E-AC2F0B0ED3CD}"/>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8" name="Text Placeholder 14">
            <a:extLst>
              <a:ext uri="{FF2B5EF4-FFF2-40B4-BE49-F238E27FC236}">
                <a16:creationId xmlns:a16="http://schemas.microsoft.com/office/drawing/2014/main" id="{3AD867CD-877E-47B6-A725-FABFE15B042E}"/>
              </a:ext>
            </a:extLst>
          </p:cNvPr>
          <p:cNvSpPr>
            <a:spLocks noGrp="1"/>
          </p:cNvSpPr>
          <p:nvPr>
            <p:ph type="body" sz="quarter" idx="20" hasCustomPrompt="1"/>
          </p:nvPr>
        </p:nvSpPr>
        <p:spPr>
          <a:xfrm>
            <a:off x="374400" y="2025650"/>
            <a:ext cx="4345200" cy="1791260"/>
          </a:xfrm>
        </p:spPr>
        <p:txBody>
          <a:bodyPr/>
          <a:lstStyle>
            <a:lvl1pPr marL="180000" indent="-360000">
              <a:spcAft>
                <a:spcPts val="1000"/>
              </a:spcAft>
              <a:buFont typeface="Arial" panose="020B0604020202020204" pitchFamily="34" charset="0"/>
              <a:buNone/>
              <a:defRPr sz="3000" b="1">
                <a:solidFill>
                  <a:schemeClr val="tx2"/>
                </a:solidFill>
              </a:defRPr>
            </a:lvl1pPr>
            <a:lvl2pPr marL="179388" indent="3175">
              <a:spcAft>
                <a:spcPts val="200"/>
              </a:spcAft>
              <a:buFont typeface="Arial" panose="020B0604020202020204" pitchFamily="34" charset="0"/>
              <a:buNone/>
              <a:defRPr sz="1400" b="1">
                <a:solidFill>
                  <a:schemeClr val="accent1"/>
                </a:solidFill>
              </a:defRPr>
            </a:lvl2pPr>
            <a:lvl3pPr marL="179388" indent="3175">
              <a:buNone/>
              <a:defRPr sz="800" b="0">
                <a:solidFill>
                  <a:schemeClr val="tx2"/>
                </a:solidFill>
              </a:defRPr>
            </a:lvl3pPr>
            <a:lvl4pPr marL="180000" indent="-360000">
              <a:buFont typeface="Arial" panose="020B0604020202020204" pitchFamily="34" charset="0"/>
              <a:buNone/>
              <a:defRPr sz="800" b="0">
                <a:solidFill>
                  <a:schemeClr val="tx1"/>
                </a:solidFill>
              </a:defRPr>
            </a:lvl4pPr>
            <a:lvl5pPr marL="180000" indent="-360000">
              <a:buFont typeface="Arial" panose="020B0604020202020204" pitchFamily="34" charset="0"/>
              <a:buNone/>
              <a:defRPr sz="800" b="0">
                <a:solidFill>
                  <a:schemeClr val="tx1"/>
                </a:solidFill>
              </a:defRPr>
            </a:lvl5pPr>
            <a:lvl6pPr marL="180000" indent="-360000">
              <a:buNone/>
              <a:defRPr sz="800" b="0">
                <a:solidFill>
                  <a:schemeClr val="tx1"/>
                </a:solidFill>
              </a:defRPr>
            </a:lvl6pPr>
            <a:lvl7pPr marL="180000" indent="-360000">
              <a:buFont typeface="Arial" panose="020B0604020202020204" pitchFamily="34" charset="0"/>
              <a:buNone/>
              <a:defRPr sz="800" b="0">
                <a:solidFill>
                  <a:schemeClr val="tx1"/>
                </a:solidFill>
              </a:defRPr>
            </a:lvl7pPr>
            <a:lvl8pPr marL="180000" indent="-360000">
              <a:buFont typeface="Arial" panose="020B0604020202020204" pitchFamily="34" charset="0"/>
              <a:buNone/>
              <a:defRPr sz="800" b="0">
                <a:solidFill>
                  <a:schemeClr val="tx1"/>
                </a:solidFill>
              </a:defRPr>
            </a:lvl8pPr>
            <a:lvl9pPr marL="180000" indent="-360000">
              <a:buNone/>
              <a:defRPr sz="800" b="0">
                <a:solidFill>
                  <a:schemeClr val="tx1"/>
                </a:solidFill>
              </a:defRPr>
            </a:lvl9pPr>
          </a:lstStyle>
          <a:p>
            <a:pPr lvl="0"/>
            <a:r>
              <a:rPr lang="en-US" dirty="0"/>
              <a:t>“Click to insert quote or key statement here”</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E4AC0DFA-D704-4593-945D-868387918EE9}"/>
              </a:ext>
            </a:extLst>
          </p:cNvPr>
          <p:cNvSpPr>
            <a:spLocks noGrp="1"/>
          </p:cNvSpPr>
          <p:nvPr>
            <p:ph type="body" sz="quarter" idx="24" hasCustomPrompt="1"/>
          </p:nvPr>
        </p:nvSpPr>
        <p:spPr>
          <a:xfrm>
            <a:off x="374400" y="6375400"/>
            <a:ext cx="4320000" cy="86400"/>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01D21B54-6271-6F4F-A9B8-17CBED5D1D65}"/>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52058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gradient 1">
    <p:bg>
      <p:bgPr>
        <a:gradFill>
          <a:gsLst>
            <a:gs pos="50000">
              <a:schemeClr val="accent1"/>
            </a:gs>
            <a:gs pos="0">
              <a:srgbClr val="C41974"/>
            </a:gs>
            <a:gs pos="100000">
              <a:srgbClr val="FF593D"/>
            </a:gs>
          </a:gsLst>
          <a:lin ang="19500000" scaled="0"/>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B21EDA4-8493-4173-9098-8DCC46A460E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4392" b="31308"/>
          <a:stretch/>
        </p:blipFill>
        <p:spPr>
          <a:xfrm>
            <a:off x="6632294" y="0"/>
            <a:ext cx="5560500" cy="4710896"/>
          </a:xfrm>
          <a:prstGeom prst="rect">
            <a:avLst/>
          </a:prstGeom>
        </p:spPr>
      </p:pic>
      <p:pic>
        <p:nvPicPr>
          <p:cNvPr id="8" name="Graphic 7">
            <a:extLst>
              <a:ext uri="{FF2B5EF4-FFF2-40B4-BE49-F238E27FC236}">
                <a16:creationId xmlns:a16="http://schemas.microsoft.com/office/drawing/2014/main" id="{2CEAFF07-7109-E741-A2F6-98A3E0B4FC6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94038" y="5650951"/>
            <a:ext cx="1428075" cy="730799"/>
          </a:xfrm>
          <a:prstGeom prst="rect">
            <a:avLst/>
          </a:prstGeom>
        </p:spPr>
      </p:pic>
      <p:sp>
        <p:nvSpPr>
          <p:cNvPr id="7" name="Date Placeholder 3">
            <a:extLst>
              <a:ext uri="{FF2B5EF4-FFF2-40B4-BE49-F238E27FC236}">
                <a16:creationId xmlns:a16="http://schemas.microsoft.com/office/drawing/2014/main" id="{A222B4B4-EFF3-4A24-B198-73072E2721E2}"/>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bg1"/>
                </a:solidFill>
              </a:defRPr>
            </a:lvl1pPr>
          </a:lstStyle>
          <a:p>
            <a:endParaRPr lang="en-US" dirty="0"/>
          </a:p>
        </p:txBody>
      </p:sp>
      <p:sp>
        <p:nvSpPr>
          <p:cNvPr id="9" name="Title 1">
            <a:extLst>
              <a:ext uri="{FF2B5EF4-FFF2-40B4-BE49-F238E27FC236}">
                <a16:creationId xmlns:a16="http://schemas.microsoft.com/office/drawing/2014/main" id="{54210764-A9AE-45B0-B7DE-1AE60E97B36C}"/>
              </a:ext>
            </a:extLst>
          </p:cNvPr>
          <p:cNvSpPr>
            <a:spLocks noGrp="1"/>
          </p:cNvSpPr>
          <p:nvPr>
            <p:ph type="ctrTitle" hasCustomPrompt="1"/>
          </p:nvPr>
        </p:nvSpPr>
        <p:spPr>
          <a:xfrm>
            <a:off x="374400" y="2307600"/>
            <a:ext cx="4637404" cy="1575658"/>
          </a:xfrm>
        </p:spPr>
        <p:txBody>
          <a:bodyPr wrap="square" tIns="28800" anchor="b">
            <a:spAutoFit/>
          </a:bodyPr>
          <a:lstStyle>
            <a:lvl1pPr algn="l">
              <a:lnSpc>
                <a:spcPct val="67000"/>
              </a:lnSpc>
              <a:defRPr sz="7500" b="0" cap="all" spc="-200" baseline="0">
                <a:solidFill>
                  <a:schemeClr val="bg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10" name="Subtitle 2">
            <a:extLst>
              <a:ext uri="{FF2B5EF4-FFF2-40B4-BE49-F238E27FC236}">
                <a16:creationId xmlns:a16="http://schemas.microsoft.com/office/drawing/2014/main" id="{BCFF7787-8FD1-45D4-9218-293BB31253FE}"/>
              </a:ext>
            </a:extLst>
          </p:cNvPr>
          <p:cNvSpPr>
            <a:spLocks noGrp="1"/>
          </p:cNvSpPr>
          <p:nvPr>
            <p:ph type="subTitle" idx="1" hasCustomPrompt="1"/>
          </p:nvPr>
        </p:nvSpPr>
        <p:spPr>
          <a:xfrm>
            <a:off x="374400" y="3853919"/>
            <a:ext cx="4637404" cy="256480"/>
          </a:xfrm>
        </p:spPr>
        <p:txBody>
          <a:bodyPr wrap="square">
            <a:spAutoFit/>
          </a:bodyPr>
          <a:lstStyle>
            <a:lvl1pPr marL="0" indent="0" algn="l">
              <a:lnSpc>
                <a:spcPct val="90000"/>
              </a:lnSpc>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2" name="Footer Placeholder 1">
            <a:extLst>
              <a:ext uri="{FF2B5EF4-FFF2-40B4-BE49-F238E27FC236}">
                <a16:creationId xmlns:a16="http://schemas.microsoft.com/office/drawing/2014/main" id="{5EDE66D8-9F2F-EC42-A149-BE9D68CD7F38}"/>
              </a:ext>
            </a:extLst>
          </p:cNvPr>
          <p:cNvSpPr>
            <a:spLocks noGrp="1"/>
          </p:cNvSpPr>
          <p:nvPr>
            <p:ph type="ftr" sz="quarter" idx="10"/>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21454298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DB66-7CB8-4E5F-9F75-47F16FADCBDB}"/>
              </a:ext>
            </a:extLst>
          </p:cNvPr>
          <p:cNvSpPr>
            <a:spLocks noGrp="1"/>
          </p:cNvSpPr>
          <p:nvPr>
            <p:ph type="title" hasCustomPrompt="1"/>
          </p:nvPr>
        </p:nvSpPr>
        <p:spPr>
          <a:xfrm>
            <a:off x="374400" y="876035"/>
            <a:ext cx="11435400" cy="333425"/>
          </a:xfrm>
        </p:spPr>
        <p:txBody>
          <a:bodyPr/>
          <a:lstStyle>
            <a:lvl1pPr>
              <a:defRPr>
                <a:solidFill>
                  <a:schemeClr val="tx2"/>
                </a:solidFill>
              </a:defRPr>
            </a:lvl1pPr>
          </a:lstStyle>
          <a:p>
            <a:r>
              <a:rPr lang="en-US" dirty="0"/>
              <a:t>Click to edit slide title</a:t>
            </a:r>
          </a:p>
        </p:txBody>
      </p:sp>
      <p:sp>
        <p:nvSpPr>
          <p:cNvPr id="4" name="Slide Number Placeholder 3">
            <a:extLst>
              <a:ext uri="{FF2B5EF4-FFF2-40B4-BE49-F238E27FC236}">
                <a16:creationId xmlns:a16="http://schemas.microsoft.com/office/drawing/2014/main" id="{2E5ECB34-DF72-4338-905A-BDC4BEF22B89}"/>
              </a:ext>
            </a:extLst>
          </p:cNvPr>
          <p:cNvSpPr>
            <a:spLocks noGrp="1"/>
          </p:cNvSpPr>
          <p:nvPr>
            <p:ph type="sldNum" sz="quarter" idx="11"/>
          </p:nvPr>
        </p:nvSpPr>
        <p:spPr/>
        <p:txBody>
          <a:bodyPr/>
          <a:lstStyle/>
          <a:p>
            <a:fld id="{2AD60A62-D79C-4E7D-8F8E-8A07D848AD24}" type="slidenum">
              <a:rPr lang="en-US" smtClean="0"/>
              <a:pPr/>
              <a:t>‹#›</a:t>
            </a:fld>
            <a:endParaRPr lang="en-US" dirty="0"/>
          </a:p>
        </p:txBody>
      </p:sp>
      <p:grpSp>
        <p:nvGrpSpPr>
          <p:cNvPr id="27" name="Group 26">
            <a:extLst>
              <a:ext uri="{FF2B5EF4-FFF2-40B4-BE49-F238E27FC236}">
                <a16:creationId xmlns:a16="http://schemas.microsoft.com/office/drawing/2014/main" id="{25CE79E2-7615-3E4D-8C0C-ED44A480A2E4}"/>
              </a:ext>
            </a:extLst>
          </p:cNvPr>
          <p:cNvGrpSpPr/>
          <p:nvPr userDrawn="1"/>
        </p:nvGrpSpPr>
        <p:grpSpPr>
          <a:xfrm>
            <a:off x="369571" y="1501444"/>
            <a:ext cx="11452542" cy="1002199"/>
            <a:chOff x="369571" y="1495468"/>
            <a:chExt cx="11452542" cy="1002199"/>
          </a:xfrm>
        </p:grpSpPr>
        <p:sp>
          <p:nvSpPr>
            <p:cNvPr id="5" name="Rectangle 4">
              <a:extLst>
                <a:ext uri="{FF2B5EF4-FFF2-40B4-BE49-F238E27FC236}">
                  <a16:creationId xmlns:a16="http://schemas.microsoft.com/office/drawing/2014/main" id="{2F011936-9ECF-F14E-99EF-15B6FE392CFA}"/>
                </a:ext>
              </a:extLst>
            </p:cNvPr>
            <p:cNvSpPr/>
            <p:nvPr userDrawn="1"/>
          </p:nvSpPr>
          <p:spPr>
            <a:xfrm>
              <a:off x="369571"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9D9607-220D-C04D-99CC-111A1F9A64D9}"/>
                </a:ext>
              </a:extLst>
            </p:cNvPr>
            <p:cNvSpPr/>
            <p:nvPr userDrawn="1"/>
          </p:nvSpPr>
          <p:spPr>
            <a:xfrm>
              <a:off x="1656239"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A63FCB2-5433-DB48-8B1C-9B3EE969E49C}"/>
                </a:ext>
              </a:extLst>
            </p:cNvPr>
            <p:cNvSpPr/>
            <p:nvPr userDrawn="1"/>
          </p:nvSpPr>
          <p:spPr>
            <a:xfrm>
              <a:off x="2942907"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927C65-13CD-2746-B696-C9227710E68C}"/>
                </a:ext>
              </a:extLst>
            </p:cNvPr>
            <p:cNvSpPr/>
            <p:nvPr userDrawn="1"/>
          </p:nvSpPr>
          <p:spPr>
            <a:xfrm>
              <a:off x="4229575"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F1A216-6DD1-9D40-B049-46E5592815AE}"/>
                </a:ext>
              </a:extLst>
            </p:cNvPr>
            <p:cNvSpPr/>
            <p:nvPr userDrawn="1"/>
          </p:nvSpPr>
          <p:spPr>
            <a:xfrm>
              <a:off x="5516243"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7B59E6-2419-6F40-BE65-41946FF150E1}"/>
                </a:ext>
              </a:extLst>
            </p:cNvPr>
            <p:cNvSpPr/>
            <p:nvPr userDrawn="1"/>
          </p:nvSpPr>
          <p:spPr>
            <a:xfrm>
              <a:off x="6802911"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6C0DF7-B632-1A4A-B361-08F0EA8E65D9}"/>
                </a:ext>
              </a:extLst>
            </p:cNvPr>
            <p:cNvSpPr/>
            <p:nvPr userDrawn="1"/>
          </p:nvSpPr>
          <p:spPr>
            <a:xfrm>
              <a:off x="8089579"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9DEFEB-0A88-0842-BEC8-1D7181D2B659}"/>
                </a:ext>
              </a:extLst>
            </p:cNvPr>
            <p:cNvSpPr/>
            <p:nvPr userDrawn="1"/>
          </p:nvSpPr>
          <p:spPr>
            <a:xfrm>
              <a:off x="9376247"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58F273-74C2-2D44-8D22-DCFCBD80F907}"/>
                </a:ext>
              </a:extLst>
            </p:cNvPr>
            <p:cNvSpPr/>
            <p:nvPr userDrawn="1"/>
          </p:nvSpPr>
          <p:spPr>
            <a:xfrm>
              <a:off x="10662913"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CFBC870E-247B-2148-9C6B-C44F6D522FEC}"/>
              </a:ext>
            </a:extLst>
          </p:cNvPr>
          <p:cNvGrpSpPr/>
          <p:nvPr userDrawn="1"/>
        </p:nvGrpSpPr>
        <p:grpSpPr>
          <a:xfrm>
            <a:off x="369571" y="2628063"/>
            <a:ext cx="11452542" cy="1002199"/>
            <a:chOff x="369571" y="1495468"/>
            <a:chExt cx="11452542" cy="1002199"/>
          </a:xfrm>
        </p:grpSpPr>
        <p:sp>
          <p:nvSpPr>
            <p:cNvPr id="29" name="Rectangle 28">
              <a:extLst>
                <a:ext uri="{FF2B5EF4-FFF2-40B4-BE49-F238E27FC236}">
                  <a16:creationId xmlns:a16="http://schemas.microsoft.com/office/drawing/2014/main" id="{A6320678-5C39-C140-932A-B77C18F0B5C1}"/>
                </a:ext>
              </a:extLst>
            </p:cNvPr>
            <p:cNvSpPr/>
            <p:nvPr userDrawn="1"/>
          </p:nvSpPr>
          <p:spPr>
            <a:xfrm>
              <a:off x="369571"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1997A23-258A-DC4A-888F-1BD40F1C7DEB}"/>
                </a:ext>
              </a:extLst>
            </p:cNvPr>
            <p:cNvSpPr/>
            <p:nvPr userDrawn="1"/>
          </p:nvSpPr>
          <p:spPr>
            <a:xfrm>
              <a:off x="1656239"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7306CC-BA85-7F48-B7FB-20A232CF6FBB}"/>
                </a:ext>
              </a:extLst>
            </p:cNvPr>
            <p:cNvSpPr/>
            <p:nvPr userDrawn="1"/>
          </p:nvSpPr>
          <p:spPr>
            <a:xfrm>
              <a:off x="2942907"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1DACA05-05DB-F946-8390-1509B5F90712}"/>
                </a:ext>
              </a:extLst>
            </p:cNvPr>
            <p:cNvSpPr/>
            <p:nvPr userDrawn="1"/>
          </p:nvSpPr>
          <p:spPr>
            <a:xfrm>
              <a:off x="4229575"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925E604-C8B4-114C-8C52-2B2A95B23B5A}"/>
                </a:ext>
              </a:extLst>
            </p:cNvPr>
            <p:cNvSpPr/>
            <p:nvPr userDrawn="1"/>
          </p:nvSpPr>
          <p:spPr>
            <a:xfrm>
              <a:off x="5516243"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CBBD021-7DB5-0A4A-85DF-E2295E9BBC72}"/>
                </a:ext>
              </a:extLst>
            </p:cNvPr>
            <p:cNvSpPr/>
            <p:nvPr userDrawn="1"/>
          </p:nvSpPr>
          <p:spPr>
            <a:xfrm>
              <a:off x="6802911"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AD42702-94D8-AD44-82E1-0F4D8A2959EF}"/>
                </a:ext>
              </a:extLst>
            </p:cNvPr>
            <p:cNvSpPr/>
            <p:nvPr userDrawn="1"/>
          </p:nvSpPr>
          <p:spPr>
            <a:xfrm>
              <a:off x="8089579"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EE913AF-6D09-4842-9740-DB531C51C99D}"/>
                </a:ext>
              </a:extLst>
            </p:cNvPr>
            <p:cNvSpPr/>
            <p:nvPr userDrawn="1"/>
          </p:nvSpPr>
          <p:spPr>
            <a:xfrm>
              <a:off x="9376247"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B0C7608-BF80-534C-AE47-C2671B688EAB}"/>
                </a:ext>
              </a:extLst>
            </p:cNvPr>
            <p:cNvSpPr/>
            <p:nvPr userDrawn="1"/>
          </p:nvSpPr>
          <p:spPr>
            <a:xfrm>
              <a:off x="10662913"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A1F19F9C-E709-3243-9D26-CC95F2E94643}"/>
              </a:ext>
            </a:extLst>
          </p:cNvPr>
          <p:cNvGrpSpPr/>
          <p:nvPr userDrawn="1"/>
        </p:nvGrpSpPr>
        <p:grpSpPr>
          <a:xfrm>
            <a:off x="369571" y="3748706"/>
            <a:ext cx="11452542" cy="1002199"/>
            <a:chOff x="369571" y="1495468"/>
            <a:chExt cx="11452542" cy="1002199"/>
          </a:xfrm>
        </p:grpSpPr>
        <p:sp>
          <p:nvSpPr>
            <p:cNvPr id="39" name="Rectangle 38">
              <a:extLst>
                <a:ext uri="{FF2B5EF4-FFF2-40B4-BE49-F238E27FC236}">
                  <a16:creationId xmlns:a16="http://schemas.microsoft.com/office/drawing/2014/main" id="{CCDF2DDA-29CE-2949-80DC-F90F3DF45C98}"/>
                </a:ext>
              </a:extLst>
            </p:cNvPr>
            <p:cNvSpPr/>
            <p:nvPr userDrawn="1"/>
          </p:nvSpPr>
          <p:spPr>
            <a:xfrm>
              <a:off x="369571"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20486B1A-B2FF-4441-A083-D99D14DAB5FC}"/>
                </a:ext>
              </a:extLst>
            </p:cNvPr>
            <p:cNvSpPr/>
            <p:nvPr userDrawn="1"/>
          </p:nvSpPr>
          <p:spPr>
            <a:xfrm>
              <a:off x="1656239"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7D3DE19-BB42-C544-AC25-9F7499C0A276}"/>
                </a:ext>
              </a:extLst>
            </p:cNvPr>
            <p:cNvSpPr/>
            <p:nvPr userDrawn="1"/>
          </p:nvSpPr>
          <p:spPr>
            <a:xfrm>
              <a:off x="2942907"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9AA09B-746D-BF4B-AF97-FB56564BD5DF}"/>
                </a:ext>
              </a:extLst>
            </p:cNvPr>
            <p:cNvSpPr/>
            <p:nvPr userDrawn="1"/>
          </p:nvSpPr>
          <p:spPr>
            <a:xfrm>
              <a:off x="4229575"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3B79D52-C113-C04D-98CC-83674C17CDD2}"/>
                </a:ext>
              </a:extLst>
            </p:cNvPr>
            <p:cNvSpPr/>
            <p:nvPr userDrawn="1"/>
          </p:nvSpPr>
          <p:spPr>
            <a:xfrm>
              <a:off x="5516243"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1054904-26B4-2147-8F31-540A0557E509}"/>
                </a:ext>
              </a:extLst>
            </p:cNvPr>
            <p:cNvSpPr/>
            <p:nvPr userDrawn="1"/>
          </p:nvSpPr>
          <p:spPr>
            <a:xfrm>
              <a:off x="6802911"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BF0E164-060D-914F-922C-4220BDC2499B}"/>
                </a:ext>
              </a:extLst>
            </p:cNvPr>
            <p:cNvSpPr/>
            <p:nvPr userDrawn="1"/>
          </p:nvSpPr>
          <p:spPr>
            <a:xfrm>
              <a:off x="8089579"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023AC97-D5F7-BC43-94FE-5A3C0A926154}"/>
                </a:ext>
              </a:extLst>
            </p:cNvPr>
            <p:cNvSpPr/>
            <p:nvPr userDrawn="1"/>
          </p:nvSpPr>
          <p:spPr>
            <a:xfrm>
              <a:off x="9376247"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F1E3B43-E73C-304C-A112-4F2C42C6CE34}"/>
                </a:ext>
              </a:extLst>
            </p:cNvPr>
            <p:cNvSpPr/>
            <p:nvPr userDrawn="1"/>
          </p:nvSpPr>
          <p:spPr>
            <a:xfrm>
              <a:off x="10662913"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33EF725-BFA3-7C47-986F-259AC8AE9BCA}"/>
              </a:ext>
            </a:extLst>
          </p:cNvPr>
          <p:cNvGrpSpPr/>
          <p:nvPr userDrawn="1"/>
        </p:nvGrpSpPr>
        <p:grpSpPr>
          <a:xfrm>
            <a:off x="369571" y="4875324"/>
            <a:ext cx="11452542" cy="1002199"/>
            <a:chOff x="369571" y="1495468"/>
            <a:chExt cx="11452542" cy="1002199"/>
          </a:xfrm>
        </p:grpSpPr>
        <p:sp>
          <p:nvSpPr>
            <p:cNvPr id="49" name="Rectangle 48">
              <a:extLst>
                <a:ext uri="{FF2B5EF4-FFF2-40B4-BE49-F238E27FC236}">
                  <a16:creationId xmlns:a16="http://schemas.microsoft.com/office/drawing/2014/main" id="{5FA162AA-D202-6340-959D-3AB5080159C5}"/>
                </a:ext>
              </a:extLst>
            </p:cNvPr>
            <p:cNvSpPr/>
            <p:nvPr userDrawn="1"/>
          </p:nvSpPr>
          <p:spPr>
            <a:xfrm>
              <a:off x="369571"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767018C3-08AC-834C-B866-ECB62C13F91A}"/>
                </a:ext>
              </a:extLst>
            </p:cNvPr>
            <p:cNvSpPr/>
            <p:nvPr userDrawn="1"/>
          </p:nvSpPr>
          <p:spPr>
            <a:xfrm>
              <a:off x="1656239"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17283AA-BF68-174D-9D13-D46BFE2DCD22}"/>
                </a:ext>
              </a:extLst>
            </p:cNvPr>
            <p:cNvSpPr/>
            <p:nvPr userDrawn="1"/>
          </p:nvSpPr>
          <p:spPr>
            <a:xfrm>
              <a:off x="2942907"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97A3398-E87C-0843-8C4C-0143DC843442}"/>
                </a:ext>
              </a:extLst>
            </p:cNvPr>
            <p:cNvSpPr/>
            <p:nvPr userDrawn="1"/>
          </p:nvSpPr>
          <p:spPr>
            <a:xfrm>
              <a:off x="4229575"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1897E9A-2A70-5D41-B1CE-9302DEFD9F4B}"/>
                </a:ext>
              </a:extLst>
            </p:cNvPr>
            <p:cNvSpPr/>
            <p:nvPr userDrawn="1"/>
          </p:nvSpPr>
          <p:spPr>
            <a:xfrm>
              <a:off x="5516243"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FEE75AB-4647-284C-A39B-A94CF95CBC1C}"/>
                </a:ext>
              </a:extLst>
            </p:cNvPr>
            <p:cNvSpPr/>
            <p:nvPr userDrawn="1"/>
          </p:nvSpPr>
          <p:spPr>
            <a:xfrm>
              <a:off x="6802911"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66C11B9-2E35-F04A-ACAB-CC10A6FA2AD4}"/>
                </a:ext>
              </a:extLst>
            </p:cNvPr>
            <p:cNvSpPr/>
            <p:nvPr userDrawn="1"/>
          </p:nvSpPr>
          <p:spPr>
            <a:xfrm>
              <a:off x="8089579"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362640D-2462-8B48-8FDF-DCA2562F2831}"/>
                </a:ext>
              </a:extLst>
            </p:cNvPr>
            <p:cNvSpPr/>
            <p:nvPr userDrawn="1"/>
          </p:nvSpPr>
          <p:spPr>
            <a:xfrm>
              <a:off x="9376247"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3DFAB38-2BDE-6F4C-A2A2-9778D7D605BE}"/>
                </a:ext>
              </a:extLst>
            </p:cNvPr>
            <p:cNvSpPr/>
            <p:nvPr userDrawn="1"/>
          </p:nvSpPr>
          <p:spPr>
            <a:xfrm>
              <a:off x="10662913" y="1495468"/>
              <a:ext cx="1159200" cy="1002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Picture Placeholder 7">
            <a:extLst>
              <a:ext uri="{FF2B5EF4-FFF2-40B4-BE49-F238E27FC236}">
                <a16:creationId xmlns:a16="http://schemas.microsoft.com/office/drawing/2014/main" id="{48B24F31-69A2-B446-AF29-7EF62BA0BF66}"/>
              </a:ext>
            </a:extLst>
          </p:cNvPr>
          <p:cNvSpPr>
            <a:spLocks noGrp="1"/>
          </p:cNvSpPr>
          <p:nvPr>
            <p:ph type="pic" sz="quarter" idx="16" hasCustomPrompt="1"/>
          </p:nvPr>
        </p:nvSpPr>
        <p:spPr>
          <a:xfrm>
            <a:off x="374400" y="1501444"/>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87" name="Picture Placeholder 7">
            <a:extLst>
              <a:ext uri="{FF2B5EF4-FFF2-40B4-BE49-F238E27FC236}">
                <a16:creationId xmlns:a16="http://schemas.microsoft.com/office/drawing/2014/main" id="{E5E3E867-B1ED-8C4F-9BAB-37E4D9898FA5}"/>
              </a:ext>
            </a:extLst>
          </p:cNvPr>
          <p:cNvSpPr>
            <a:spLocks noGrp="1"/>
          </p:cNvSpPr>
          <p:nvPr>
            <p:ph type="pic" sz="quarter" idx="17" hasCustomPrompt="1"/>
          </p:nvPr>
        </p:nvSpPr>
        <p:spPr>
          <a:xfrm>
            <a:off x="1656239" y="1501444"/>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88" name="Picture Placeholder 7">
            <a:extLst>
              <a:ext uri="{FF2B5EF4-FFF2-40B4-BE49-F238E27FC236}">
                <a16:creationId xmlns:a16="http://schemas.microsoft.com/office/drawing/2014/main" id="{F611C68E-4D71-FC45-982E-941B6BFB979B}"/>
              </a:ext>
            </a:extLst>
          </p:cNvPr>
          <p:cNvSpPr>
            <a:spLocks noGrp="1"/>
          </p:cNvSpPr>
          <p:nvPr>
            <p:ph type="pic" sz="quarter" idx="18" hasCustomPrompt="1"/>
          </p:nvPr>
        </p:nvSpPr>
        <p:spPr>
          <a:xfrm>
            <a:off x="2942907" y="1501444"/>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89" name="Picture Placeholder 7">
            <a:extLst>
              <a:ext uri="{FF2B5EF4-FFF2-40B4-BE49-F238E27FC236}">
                <a16:creationId xmlns:a16="http://schemas.microsoft.com/office/drawing/2014/main" id="{D5FB5585-5C34-3247-B831-115E7C064830}"/>
              </a:ext>
            </a:extLst>
          </p:cNvPr>
          <p:cNvSpPr>
            <a:spLocks noGrp="1"/>
          </p:cNvSpPr>
          <p:nvPr>
            <p:ph type="pic" sz="quarter" idx="19" hasCustomPrompt="1"/>
          </p:nvPr>
        </p:nvSpPr>
        <p:spPr>
          <a:xfrm>
            <a:off x="4229575" y="1501444"/>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90" name="Picture Placeholder 7">
            <a:extLst>
              <a:ext uri="{FF2B5EF4-FFF2-40B4-BE49-F238E27FC236}">
                <a16:creationId xmlns:a16="http://schemas.microsoft.com/office/drawing/2014/main" id="{75A4EAF8-CBEF-7549-8525-E87678A7BB80}"/>
              </a:ext>
            </a:extLst>
          </p:cNvPr>
          <p:cNvSpPr>
            <a:spLocks noGrp="1"/>
          </p:cNvSpPr>
          <p:nvPr>
            <p:ph type="pic" sz="quarter" idx="20" hasCustomPrompt="1"/>
          </p:nvPr>
        </p:nvSpPr>
        <p:spPr>
          <a:xfrm>
            <a:off x="5516243" y="1501444"/>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91" name="Picture Placeholder 7">
            <a:extLst>
              <a:ext uri="{FF2B5EF4-FFF2-40B4-BE49-F238E27FC236}">
                <a16:creationId xmlns:a16="http://schemas.microsoft.com/office/drawing/2014/main" id="{76291C76-8D2F-7444-8F0D-F1CB87FEC4D4}"/>
              </a:ext>
            </a:extLst>
          </p:cNvPr>
          <p:cNvSpPr>
            <a:spLocks noGrp="1"/>
          </p:cNvSpPr>
          <p:nvPr>
            <p:ph type="pic" sz="quarter" idx="21" hasCustomPrompt="1"/>
          </p:nvPr>
        </p:nvSpPr>
        <p:spPr>
          <a:xfrm>
            <a:off x="6802911" y="1501444"/>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92" name="Picture Placeholder 7">
            <a:extLst>
              <a:ext uri="{FF2B5EF4-FFF2-40B4-BE49-F238E27FC236}">
                <a16:creationId xmlns:a16="http://schemas.microsoft.com/office/drawing/2014/main" id="{90953EC3-1E5B-3540-9C66-4A6E9B3FAAE8}"/>
              </a:ext>
            </a:extLst>
          </p:cNvPr>
          <p:cNvSpPr>
            <a:spLocks noGrp="1"/>
          </p:cNvSpPr>
          <p:nvPr>
            <p:ph type="pic" sz="quarter" idx="22" hasCustomPrompt="1"/>
          </p:nvPr>
        </p:nvSpPr>
        <p:spPr>
          <a:xfrm>
            <a:off x="8089579" y="1501444"/>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93" name="Picture Placeholder 7">
            <a:extLst>
              <a:ext uri="{FF2B5EF4-FFF2-40B4-BE49-F238E27FC236}">
                <a16:creationId xmlns:a16="http://schemas.microsoft.com/office/drawing/2014/main" id="{F542DB1E-16CC-154A-AC07-5AC2B1FDA2E8}"/>
              </a:ext>
            </a:extLst>
          </p:cNvPr>
          <p:cNvSpPr>
            <a:spLocks noGrp="1"/>
          </p:cNvSpPr>
          <p:nvPr>
            <p:ph type="pic" sz="quarter" idx="23" hasCustomPrompt="1"/>
          </p:nvPr>
        </p:nvSpPr>
        <p:spPr>
          <a:xfrm>
            <a:off x="9376247" y="1501444"/>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94" name="Picture Placeholder 7">
            <a:extLst>
              <a:ext uri="{FF2B5EF4-FFF2-40B4-BE49-F238E27FC236}">
                <a16:creationId xmlns:a16="http://schemas.microsoft.com/office/drawing/2014/main" id="{2B607AFD-60B6-3A41-8DA5-E84CF4BF642F}"/>
              </a:ext>
            </a:extLst>
          </p:cNvPr>
          <p:cNvSpPr>
            <a:spLocks noGrp="1"/>
          </p:cNvSpPr>
          <p:nvPr>
            <p:ph type="pic" sz="quarter" idx="24" hasCustomPrompt="1"/>
          </p:nvPr>
        </p:nvSpPr>
        <p:spPr>
          <a:xfrm>
            <a:off x="10662913" y="1501444"/>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95" name="Picture Placeholder 7">
            <a:extLst>
              <a:ext uri="{FF2B5EF4-FFF2-40B4-BE49-F238E27FC236}">
                <a16:creationId xmlns:a16="http://schemas.microsoft.com/office/drawing/2014/main" id="{3DB2282A-3E7E-934F-A687-E76FA253CF6E}"/>
              </a:ext>
            </a:extLst>
          </p:cNvPr>
          <p:cNvSpPr>
            <a:spLocks noGrp="1"/>
          </p:cNvSpPr>
          <p:nvPr>
            <p:ph type="pic" sz="quarter" idx="25" hasCustomPrompt="1"/>
          </p:nvPr>
        </p:nvSpPr>
        <p:spPr>
          <a:xfrm>
            <a:off x="374400" y="2626776"/>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96" name="Picture Placeholder 7">
            <a:extLst>
              <a:ext uri="{FF2B5EF4-FFF2-40B4-BE49-F238E27FC236}">
                <a16:creationId xmlns:a16="http://schemas.microsoft.com/office/drawing/2014/main" id="{9946C29A-DA8B-E642-89F4-CD7BB2FA124E}"/>
              </a:ext>
            </a:extLst>
          </p:cNvPr>
          <p:cNvSpPr>
            <a:spLocks noGrp="1"/>
          </p:cNvSpPr>
          <p:nvPr>
            <p:ph type="pic" sz="quarter" idx="26" hasCustomPrompt="1"/>
          </p:nvPr>
        </p:nvSpPr>
        <p:spPr>
          <a:xfrm>
            <a:off x="1656239" y="2626776"/>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97" name="Picture Placeholder 7">
            <a:extLst>
              <a:ext uri="{FF2B5EF4-FFF2-40B4-BE49-F238E27FC236}">
                <a16:creationId xmlns:a16="http://schemas.microsoft.com/office/drawing/2014/main" id="{27C9246B-6D07-BC41-8F8C-57514DAA0627}"/>
              </a:ext>
            </a:extLst>
          </p:cNvPr>
          <p:cNvSpPr>
            <a:spLocks noGrp="1"/>
          </p:cNvSpPr>
          <p:nvPr>
            <p:ph type="pic" sz="quarter" idx="27" hasCustomPrompt="1"/>
          </p:nvPr>
        </p:nvSpPr>
        <p:spPr>
          <a:xfrm>
            <a:off x="2942907" y="2626776"/>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98" name="Picture Placeholder 7">
            <a:extLst>
              <a:ext uri="{FF2B5EF4-FFF2-40B4-BE49-F238E27FC236}">
                <a16:creationId xmlns:a16="http://schemas.microsoft.com/office/drawing/2014/main" id="{010EA694-8FEF-C245-B4CF-9F77C87A5456}"/>
              </a:ext>
            </a:extLst>
          </p:cNvPr>
          <p:cNvSpPr>
            <a:spLocks noGrp="1"/>
          </p:cNvSpPr>
          <p:nvPr>
            <p:ph type="pic" sz="quarter" idx="28" hasCustomPrompt="1"/>
          </p:nvPr>
        </p:nvSpPr>
        <p:spPr>
          <a:xfrm>
            <a:off x="4229575" y="2626776"/>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99" name="Picture Placeholder 7">
            <a:extLst>
              <a:ext uri="{FF2B5EF4-FFF2-40B4-BE49-F238E27FC236}">
                <a16:creationId xmlns:a16="http://schemas.microsoft.com/office/drawing/2014/main" id="{AEFADADA-7888-3E41-95D5-39BDA3BF1ABF}"/>
              </a:ext>
            </a:extLst>
          </p:cNvPr>
          <p:cNvSpPr>
            <a:spLocks noGrp="1"/>
          </p:cNvSpPr>
          <p:nvPr>
            <p:ph type="pic" sz="quarter" idx="29" hasCustomPrompt="1"/>
          </p:nvPr>
        </p:nvSpPr>
        <p:spPr>
          <a:xfrm>
            <a:off x="5516243" y="2626776"/>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00" name="Picture Placeholder 7">
            <a:extLst>
              <a:ext uri="{FF2B5EF4-FFF2-40B4-BE49-F238E27FC236}">
                <a16:creationId xmlns:a16="http://schemas.microsoft.com/office/drawing/2014/main" id="{81709265-A989-1A46-81EF-9282125CE25B}"/>
              </a:ext>
            </a:extLst>
          </p:cNvPr>
          <p:cNvSpPr>
            <a:spLocks noGrp="1"/>
          </p:cNvSpPr>
          <p:nvPr>
            <p:ph type="pic" sz="quarter" idx="30" hasCustomPrompt="1"/>
          </p:nvPr>
        </p:nvSpPr>
        <p:spPr>
          <a:xfrm>
            <a:off x="6802911" y="2626776"/>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01" name="Picture Placeholder 7">
            <a:extLst>
              <a:ext uri="{FF2B5EF4-FFF2-40B4-BE49-F238E27FC236}">
                <a16:creationId xmlns:a16="http://schemas.microsoft.com/office/drawing/2014/main" id="{56B50DE2-3F19-C640-941D-0CBD97752AFB}"/>
              </a:ext>
            </a:extLst>
          </p:cNvPr>
          <p:cNvSpPr>
            <a:spLocks noGrp="1"/>
          </p:cNvSpPr>
          <p:nvPr>
            <p:ph type="pic" sz="quarter" idx="31" hasCustomPrompt="1"/>
          </p:nvPr>
        </p:nvSpPr>
        <p:spPr>
          <a:xfrm>
            <a:off x="8089579" y="2626776"/>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02" name="Picture Placeholder 7">
            <a:extLst>
              <a:ext uri="{FF2B5EF4-FFF2-40B4-BE49-F238E27FC236}">
                <a16:creationId xmlns:a16="http://schemas.microsoft.com/office/drawing/2014/main" id="{15009687-0D00-9644-9CB1-4CEE53A67AE5}"/>
              </a:ext>
            </a:extLst>
          </p:cNvPr>
          <p:cNvSpPr>
            <a:spLocks noGrp="1"/>
          </p:cNvSpPr>
          <p:nvPr>
            <p:ph type="pic" sz="quarter" idx="32" hasCustomPrompt="1"/>
          </p:nvPr>
        </p:nvSpPr>
        <p:spPr>
          <a:xfrm>
            <a:off x="9376247" y="2626776"/>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03" name="Picture Placeholder 7">
            <a:extLst>
              <a:ext uri="{FF2B5EF4-FFF2-40B4-BE49-F238E27FC236}">
                <a16:creationId xmlns:a16="http://schemas.microsoft.com/office/drawing/2014/main" id="{68D1095B-78B4-8948-B3AF-1A2E23D834E4}"/>
              </a:ext>
            </a:extLst>
          </p:cNvPr>
          <p:cNvSpPr>
            <a:spLocks noGrp="1"/>
          </p:cNvSpPr>
          <p:nvPr>
            <p:ph type="pic" sz="quarter" idx="33" hasCustomPrompt="1"/>
          </p:nvPr>
        </p:nvSpPr>
        <p:spPr>
          <a:xfrm>
            <a:off x="10662913" y="2626776"/>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04" name="Picture Placeholder 7">
            <a:extLst>
              <a:ext uri="{FF2B5EF4-FFF2-40B4-BE49-F238E27FC236}">
                <a16:creationId xmlns:a16="http://schemas.microsoft.com/office/drawing/2014/main" id="{D0AB4DAA-1514-A04D-9FAC-433B0843F6DD}"/>
              </a:ext>
            </a:extLst>
          </p:cNvPr>
          <p:cNvSpPr>
            <a:spLocks noGrp="1"/>
          </p:cNvSpPr>
          <p:nvPr>
            <p:ph type="pic" sz="quarter" idx="34" hasCustomPrompt="1"/>
          </p:nvPr>
        </p:nvSpPr>
        <p:spPr>
          <a:xfrm>
            <a:off x="374400" y="37476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05" name="Picture Placeholder 7">
            <a:extLst>
              <a:ext uri="{FF2B5EF4-FFF2-40B4-BE49-F238E27FC236}">
                <a16:creationId xmlns:a16="http://schemas.microsoft.com/office/drawing/2014/main" id="{55C72BB3-1779-E843-96EC-C1696A6897BC}"/>
              </a:ext>
            </a:extLst>
          </p:cNvPr>
          <p:cNvSpPr>
            <a:spLocks noGrp="1"/>
          </p:cNvSpPr>
          <p:nvPr>
            <p:ph type="pic" sz="quarter" idx="35" hasCustomPrompt="1"/>
          </p:nvPr>
        </p:nvSpPr>
        <p:spPr>
          <a:xfrm>
            <a:off x="1656239" y="37476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06" name="Picture Placeholder 7">
            <a:extLst>
              <a:ext uri="{FF2B5EF4-FFF2-40B4-BE49-F238E27FC236}">
                <a16:creationId xmlns:a16="http://schemas.microsoft.com/office/drawing/2014/main" id="{C536E586-2E70-9B49-9DD4-11630E4F75B3}"/>
              </a:ext>
            </a:extLst>
          </p:cNvPr>
          <p:cNvSpPr>
            <a:spLocks noGrp="1"/>
          </p:cNvSpPr>
          <p:nvPr>
            <p:ph type="pic" sz="quarter" idx="36" hasCustomPrompt="1"/>
          </p:nvPr>
        </p:nvSpPr>
        <p:spPr>
          <a:xfrm>
            <a:off x="2942907" y="37476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07" name="Picture Placeholder 7">
            <a:extLst>
              <a:ext uri="{FF2B5EF4-FFF2-40B4-BE49-F238E27FC236}">
                <a16:creationId xmlns:a16="http://schemas.microsoft.com/office/drawing/2014/main" id="{FCD7EB6C-88E0-084B-9A3E-FB97077F0F7D}"/>
              </a:ext>
            </a:extLst>
          </p:cNvPr>
          <p:cNvSpPr>
            <a:spLocks noGrp="1"/>
          </p:cNvSpPr>
          <p:nvPr>
            <p:ph type="pic" sz="quarter" idx="37" hasCustomPrompt="1"/>
          </p:nvPr>
        </p:nvSpPr>
        <p:spPr>
          <a:xfrm>
            <a:off x="4229575" y="37476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08" name="Picture Placeholder 7">
            <a:extLst>
              <a:ext uri="{FF2B5EF4-FFF2-40B4-BE49-F238E27FC236}">
                <a16:creationId xmlns:a16="http://schemas.microsoft.com/office/drawing/2014/main" id="{93698896-A5FB-8146-9B4B-76C1AE185736}"/>
              </a:ext>
            </a:extLst>
          </p:cNvPr>
          <p:cNvSpPr>
            <a:spLocks noGrp="1"/>
          </p:cNvSpPr>
          <p:nvPr>
            <p:ph type="pic" sz="quarter" idx="38" hasCustomPrompt="1"/>
          </p:nvPr>
        </p:nvSpPr>
        <p:spPr>
          <a:xfrm>
            <a:off x="5516243" y="37476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09" name="Picture Placeholder 7">
            <a:extLst>
              <a:ext uri="{FF2B5EF4-FFF2-40B4-BE49-F238E27FC236}">
                <a16:creationId xmlns:a16="http://schemas.microsoft.com/office/drawing/2014/main" id="{9D4FC3F2-AA40-D543-950B-81CD615D1B66}"/>
              </a:ext>
            </a:extLst>
          </p:cNvPr>
          <p:cNvSpPr>
            <a:spLocks noGrp="1"/>
          </p:cNvSpPr>
          <p:nvPr>
            <p:ph type="pic" sz="quarter" idx="39" hasCustomPrompt="1"/>
          </p:nvPr>
        </p:nvSpPr>
        <p:spPr>
          <a:xfrm>
            <a:off x="6802911" y="37476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10" name="Picture Placeholder 7">
            <a:extLst>
              <a:ext uri="{FF2B5EF4-FFF2-40B4-BE49-F238E27FC236}">
                <a16:creationId xmlns:a16="http://schemas.microsoft.com/office/drawing/2014/main" id="{00DA99A1-B094-384B-BB51-92FF56C0243E}"/>
              </a:ext>
            </a:extLst>
          </p:cNvPr>
          <p:cNvSpPr>
            <a:spLocks noGrp="1"/>
          </p:cNvSpPr>
          <p:nvPr>
            <p:ph type="pic" sz="quarter" idx="40" hasCustomPrompt="1"/>
          </p:nvPr>
        </p:nvSpPr>
        <p:spPr>
          <a:xfrm>
            <a:off x="8089579" y="37476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11" name="Picture Placeholder 7">
            <a:extLst>
              <a:ext uri="{FF2B5EF4-FFF2-40B4-BE49-F238E27FC236}">
                <a16:creationId xmlns:a16="http://schemas.microsoft.com/office/drawing/2014/main" id="{6C2D5ACC-9403-CA47-B8C5-539AE2F78247}"/>
              </a:ext>
            </a:extLst>
          </p:cNvPr>
          <p:cNvSpPr>
            <a:spLocks noGrp="1"/>
          </p:cNvSpPr>
          <p:nvPr>
            <p:ph type="pic" sz="quarter" idx="41" hasCustomPrompt="1"/>
          </p:nvPr>
        </p:nvSpPr>
        <p:spPr>
          <a:xfrm>
            <a:off x="9376247" y="37476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12" name="Picture Placeholder 7">
            <a:extLst>
              <a:ext uri="{FF2B5EF4-FFF2-40B4-BE49-F238E27FC236}">
                <a16:creationId xmlns:a16="http://schemas.microsoft.com/office/drawing/2014/main" id="{3231F8E0-59DC-D346-9B0F-F4A3E2BECB17}"/>
              </a:ext>
            </a:extLst>
          </p:cNvPr>
          <p:cNvSpPr>
            <a:spLocks noGrp="1"/>
          </p:cNvSpPr>
          <p:nvPr>
            <p:ph type="pic" sz="quarter" idx="42" hasCustomPrompt="1"/>
          </p:nvPr>
        </p:nvSpPr>
        <p:spPr>
          <a:xfrm>
            <a:off x="10662913" y="37476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13" name="Picture Placeholder 7">
            <a:extLst>
              <a:ext uri="{FF2B5EF4-FFF2-40B4-BE49-F238E27FC236}">
                <a16:creationId xmlns:a16="http://schemas.microsoft.com/office/drawing/2014/main" id="{8B896293-5265-8644-8B06-CDE5CF12DE3E}"/>
              </a:ext>
            </a:extLst>
          </p:cNvPr>
          <p:cNvSpPr>
            <a:spLocks noGrp="1"/>
          </p:cNvSpPr>
          <p:nvPr>
            <p:ph type="pic" sz="quarter" idx="43" hasCustomPrompt="1"/>
          </p:nvPr>
        </p:nvSpPr>
        <p:spPr>
          <a:xfrm>
            <a:off x="374400" y="48744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14" name="Picture Placeholder 7">
            <a:extLst>
              <a:ext uri="{FF2B5EF4-FFF2-40B4-BE49-F238E27FC236}">
                <a16:creationId xmlns:a16="http://schemas.microsoft.com/office/drawing/2014/main" id="{ED10360A-41FD-834E-AFF7-1EA0B74E257B}"/>
              </a:ext>
            </a:extLst>
          </p:cNvPr>
          <p:cNvSpPr>
            <a:spLocks noGrp="1"/>
          </p:cNvSpPr>
          <p:nvPr>
            <p:ph type="pic" sz="quarter" idx="44" hasCustomPrompt="1"/>
          </p:nvPr>
        </p:nvSpPr>
        <p:spPr>
          <a:xfrm>
            <a:off x="1656239" y="48744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15" name="Picture Placeholder 7">
            <a:extLst>
              <a:ext uri="{FF2B5EF4-FFF2-40B4-BE49-F238E27FC236}">
                <a16:creationId xmlns:a16="http://schemas.microsoft.com/office/drawing/2014/main" id="{7C8A1190-2653-8E4E-8C55-0BAB8E9B13B8}"/>
              </a:ext>
            </a:extLst>
          </p:cNvPr>
          <p:cNvSpPr>
            <a:spLocks noGrp="1"/>
          </p:cNvSpPr>
          <p:nvPr>
            <p:ph type="pic" sz="quarter" idx="45" hasCustomPrompt="1"/>
          </p:nvPr>
        </p:nvSpPr>
        <p:spPr>
          <a:xfrm>
            <a:off x="2942907" y="48744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16" name="Picture Placeholder 7">
            <a:extLst>
              <a:ext uri="{FF2B5EF4-FFF2-40B4-BE49-F238E27FC236}">
                <a16:creationId xmlns:a16="http://schemas.microsoft.com/office/drawing/2014/main" id="{979EDD4D-0E67-9E4E-9A1A-96234BCBFB84}"/>
              </a:ext>
            </a:extLst>
          </p:cNvPr>
          <p:cNvSpPr>
            <a:spLocks noGrp="1"/>
          </p:cNvSpPr>
          <p:nvPr>
            <p:ph type="pic" sz="quarter" idx="46" hasCustomPrompt="1"/>
          </p:nvPr>
        </p:nvSpPr>
        <p:spPr>
          <a:xfrm>
            <a:off x="4229575" y="48744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17" name="Picture Placeholder 7">
            <a:extLst>
              <a:ext uri="{FF2B5EF4-FFF2-40B4-BE49-F238E27FC236}">
                <a16:creationId xmlns:a16="http://schemas.microsoft.com/office/drawing/2014/main" id="{8E7C3B0D-2493-9F49-8820-AC8F25C099EE}"/>
              </a:ext>
            </a:extLst>
          </p:cNvPr>
          <p:cNvSpPr>
            <a:spLocks noGrp="1"/>
          </p:cNvSpPr>
          <p:nvPr>
            <p:ph type="pic" sz="quarter" idx="47" hasCustomPrompt="1"/>
          </p:nvPr>
        </p:nvSpPr>
        <p:spPr>
          <a:xfrm>
            <a:off x="5516243" y="48744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18" name="Picture Placeholder 7">
            <a:extLst>
              <a:ext uri="{FF2B5EF4-FFF2-40B4-BE49-F238E27FC236}">
                <a16:creationId xmlns:a16="http://schemas.microsoft.com/office/drawing/2014/main" id="{C90EC671-39F7-9542-A353-25CCC8681597}"/>
              </a:ext>
            </a:extLst>
          </p:cNvPr>
          <p:cNvSpPr>
            <a:spLocks noGrp="1"/>
          </p:cNvSpPr>
          <p:nvPr>
            <p:ph type="pic" sz="quarter" idx="48" hasCustomPrompt="1"/>
          </p:nvPr>
        </p:nvSpPr>
        <p:spPr>
          <a:xfrm>
            <a:off x="6802911" y="48744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19" name="Picture Placeholder 7">
            <a:extLst>
              <a:ext uri="{FF2B5EF4-FFF2-40B4-BE49-F238E27FC236}">
                <a16:creationId xmlns:a16="http://schemas.microsoft.com/office/drawing/2014/main" id="{D997BFAB-49B4-AA4C-87E6-1E7AAD3800C8}"/>
              </a:ext>
            </a:extLst>
          </p:cNvPr>
          <p:cNvSpPr>
            <a:spLocks noGrp="1"/>
          </p:cNvSpPr>
          <p:nvPr>
            <p:ph type="pic" sz="quarter" idx="49" hasCustomPrompt="1"/>
          </p:nvPr>
        </p:nvSpPr>
        <p:spPr>
          <a:xfrm>
            <a:off x="8089579" y="48744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20" name="Picture Placeholder 7">
            <a:extLst>
              <a:ext uri="{FF2B5EF4-FFF2-40B4-BE49-F238E27FC236}">
                <a16:creationId xmlns:a16="http://schemas.microsoft.com/office/drawing/2014/main" id="{708FB345-E7D2-7C49-99C4-0F00F16929C4}"/>
              </a:ext>
            </a:extLst>
          </p:cNvPr>
          <p:cNvSpPr>
            <a:spLocks noGrp="1"/>
          </p:cNvSpPr>
          <p:nvPr>
            <p:ph type="pic" sz="quarter" idx="50" hasCustomPrompt="1"/>
          </p:nvPr>
        </p:nvSpPr>
        <p:spPr>
          <a:xfrm>
            <a:off x="9376247" y="48744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121" name="Picture Placeholder 7">
            <a:extLst>
              <a:ext uri="{FF2B5EF4-FFF2-40B4-BE49-F238E27FC236}">
                <a16:creationId xmlns:a16="http://schemas.microsoft.com/office/drawing/2014/main" id="{D4E642AB-20EB-8947-B177-ADEC6D9E5AEB}"/>
              </a:ext>
            </a:extLst>
          </p:cNvPr>
          <p:cNvSpPr>
            <a:spLocks noGrp="1"/>
          </p:cNvSpPr>
          <p:nvPr>
            <p:ph type="pic" sz="quarter" idx="51" hasCustomPrompt="1"/>
          </p:nvPr>
        </p:nvSpPr>
        <p:spPr>
          <a:xfrm>
            <a:off x="10662913" y="4874400"/>
            <a:ext cx="1159200" cy="1000799"/>
          </a:xfrm>
          <a:noFill/>
        </p:spPr>
        <p:txBody>
          <a:bodyPr anchor="ctr">
            <a:noAutofit/>
          </a:bodyPr>
          <a:lstStyle>
            <a:lvl1pPr algn="ctr">
              <a:defRPr sz="1000" b="1" cap="all" baseline="0">
                <a:solidFill>
                  <a:schemeClr val="tx2"/>
                </a:solidFill>
              </a:defRPr>
            </a:lvl1pPr>
          </a:lstStyle>
          <a:p>
            <a:r>
              <a:rPr lang="en-US" dirty="0"/>
              <a:t>Insert Brand logo</a:t>
            </a:r>
          </a:p>
        </p:txBody>
      </p:sp>
      <p:sp>
        <p:nvSpPr>
          <p:cNvPr id="82" name="Subtitle 2">
            <a:extLst>
              <a:ext uri="{FF2B5EF4-FFF2-40B4-BE49-F238E27FC236}">
                <a16:creationId xmlns:a16="http://schemas.microsoft.com/office/drawing/2014/main" id="{783F8CD9-B80C-4AAB-8836-08F22259C825}"/>
              </a:ext>
            </a:extLst>
          </p:cNvPr>
          <p:cNvSpPr>
            <a:spLocks noGrp="1"/>
          </p:cNvSpPr>
          <p:nvPr>
            <p:ph type="subTitle" idx="1" hasCustomPrompt="1"/>
          </p:nvPr>
        </p:nvSpPr>
        <p:spPr>
          <a:xfrm>
            <a:off x="374400" y="442571"/>
            <a:ext cx="11447782"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22" name="Text Placeholder 12">
            <a:extLst>
              <a:ext uri="{FF2B5EF4-FFF2-40B4-BE49-F238E27FC236}">
                <a16:creationId xmlns:a16="http://schemas.microsoft.com/office/drawing/2014/main" id="{781E7640-E79C-4D21-B7CF-F5F2B767E16F}"/>
              </a:ext>
            </a:extLst>
          </p:cNvPr>
          <p:cNvSpPr>
            <a:spLocks noGrp="1"/>
          </p:cNvSpPr>
          <p:nvPr>
            <p:ph type="body" sz="quarter" idx="53"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9751DAF5-A234-E341-AAC1-A8B88DB221F4}"/>
              </a:ext>
            </a:extLst>
          </p:cNvPr>
          <p:cNvSpPr>
            <a:spLocks noGrp="1"/>
          </p:cNvSpPr>
          <p:nvPr>
            <p:ph type="ftr" sz="quarter" idx="54"/>
          </p:nvPr>
        </p:nvSpPr>
        <p:spPr/>
        <p:txBody>
          <a:bodyPr/>
          <a:lstStyle/>
          <a:p>
            <a:r>
              <a:rPr lang="en-US"/>
              <a:t>Footer goes here</a:t>
            </a:r>
            <a:endParaRPr lang="en-US" dirty="0"/>
          </a:p>
        </p:txBody>
      </p:sp>
    </p:spTree>
    <p:extLst>
      <p:ext uri="{BB962C8B-B14F-4D97-AF65-F5344CB8AC3E}">
        <p14:creationId xmlns:p14="http://schemas.microsoft.com/office/powerpoint/2010/main" val="229548536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screen quo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5AD0D4-72F8-4465-870E-AC2F0B0ED3CD}"/>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7" name="Text Placeholder 14">
            <a:extLst>
              <a:ext uri="{FF2B5EF4-FFF2-40B4-BE49-F238E27FC236}">
                <a16:creationId xmlns:a16="http://schemas.microsoft.com/office/drawing/2014/main" id="{6E7D88A5-0E19-4223-B7B4-11807F35F2DD}"/>
              </a:ext>
            </a:extLst>
          </p:cNvPr>
          <p:cNvSpPr>
            <a:spLocks noGrp="1"/>
          </p:cNvSpPr>
          <p:nvPr>
            <p:ph type="body" sz="quarter" idx="20" hasCustomPrompt="1"/>
          </p:nvPr>
        </p:nvSpPr>
        <p:spPr>
          <a:xfrm>
            <a:off x="1728683" y="2268620"/>
            <a:ext cx="8790254" cy="1441420"/>
          </a:xfrm>
        </p:spPr>
        <p:txBody>
          <a:bodyPr/>
          <a:lstStyle>
            <a:lvl1pPr marL="0" indent="0" algn="ctr">
              <a:buFont typeface="Arial" panose="020B0604020202020204" pitchFamily="34" charset="0"/>
              <a:buNone/>
              <a:defRPr sz="3000" b="1">
                <a:solidFill>
                  <a:schemeClr val="tx2"/>
                </a:solidFill>
              </a:defRPr>
            </a:lvl1pPr>
            <a:lvl2pPr marL="0" indent="0" algn="ctr">
              <a:spcBef>
                <a:spcPts val="4500"/>
              </a:spcBef>
              <a:spcAft>
                <a:spcPts val="0"/>
              </a:spcAft>
              <a:buFont typeface="Arial" panose="020B0604020202020204" pitchFamily="34" charset="0"/>
              <a:buNone/>
              <a:defRPr sz="1400" b="1">
                <a:solidFill>
                  <a:schemeClr val="accent1"/>
                </a:solidFill>
              </a:defRPr>
            </a:lvl2pPr>
            <a:lvl3pPr marL="0" indent="0" algn="ctr">
              <a:buNone/>
              <a:defRPr sz="800" b="0">
                <a:solidFill>
                  <a:schemeClr val="tx2"/>
                </a:solidFill>
              </a:defRPr>
            </a:lvl3pPr>
            <a:lvl4pPr marL="180000" indent="-360000">
              <a:buFont typeface="Arial" panose="020B0604020202020204" pitchFamily="34" charset="0"/>
              <a:buNone/>
              <a:defRPr sz="800" b="0">
                <a:solidFill>
                  <a:schemeClr val="tx1"/>
                </a:solidFill>
              </a:defRPr>
            </a:lvl4pPr>
            <a:lvl5pPr marL="180000" indent="-360000">
              <a:buFont typeface="Arial" panose="020B0604020202020204" pitchFamily="34" charset="0"/>
              <a:buNone/>
              <a:defRPr sz="800" b="0">
                <a:solidFill>
                  <a:schemeClr val="tx1"/>
                </a:solidFill>
              </a:defRPr>
            </a:lvl5pPr>
            <a:lvl6pPr marL="180000" indent="-360000">
              <a:buNone/>
              <a:defRPr sz="800" b="0">
                <a:solidFill>
                  <a:schemeClr val="tx1"/>
                </a:solidFill>
              </a:defRPr>
            </a:lvl6pPr>
            <a:lvl7pPr marL="180000" indent="-360000">
              <a:buFont typeface="Arial" panose="020B0604020202020204" pitchFamily="34" charset="0"/>
              <a:buNone/>
              <a:defRPr sz="800" b="0">
                <a:solidFill>
                  <a:schemeClr val="tx1"/>
                </a:solidFill>
              </a:defRPr>
            </a:lvl7pPr>
            <a:lvl8pPr marL="180000" indent="-360000">
              <a:buFont typeface="Arial" panose="020B0604020202020204" pitchFamily="34" charset="0"/>
              <a:buNone/>
              <a:defRPr sz="800" b="0">
                <a:solidFill>
                  <a:schemeClr val="tx1"/>
                </a:solidFill>
              </a:defRPr>
            </a:lvl8pPr>
            <a:lvl9pPr marL="180000" indent="-360000">
              <a:buNone/>
              <a:defRPr sz="800" b="0">
                <a:solidFill>
                  <a:schemeClr val="tx1"/>
                </a:solidFill>
              </a:defRPr>
            </a:lvl9pPr>
          </a:lstStyle>
          <a:p>
            <a:pPr lvl="0"/>
            <a:r>
              <a:rPr lang="en-US" dirty="0"/>
              <a:t>“Click to insert quote or key statement here”</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2EA1E55B-B5AD-41DC-9A63-9A6926334342}"/>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25219D20-7AE1-D741-8C9A-802A1240791A}"/>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26952704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eneric Case study - imag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F1BF1F8-7839-45E0-B5D5-24A2CF6A4549}"/>
              </a:ext>
            </a:extLst>
          </p:cNvPr>
          <p:cNvSpPr/>
          <p:nvPr userDrawn="1"/>
        </p:nvSpPr>
        <p:spPr>
          <a:xfrm>
            <a:off x="0" y="0"/>
            <a:ext cx="4648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5DA666BF-F47F-4D70-B930-1C3714541C8F}"/>
              </a:ext>
            </a:extLst>
          </p:cNvPr>
          <p:cNvSpPr>
            <a:spLocks noGrp="1"/>
          </p:cNvSpPr>
          <p:nvPr>
            <p:ph type="title" hasCustomPrompt="1"/>
          </p:nvPr>
        </p:nvSpPr>
        <p:spPr>
          <a:xfrm>
            <a:off x="374400" y="880715"/>
            <a:ext cx="3665115" cy="1282402"/>
          </a:xfrm>
        </p:spPr>
        <p:txBody>
          <a:bodyPr wrap="square" anchor="t" anchorCtr="0">
            <a:spAutoFit/>
          </a:bodyPr>
          <a:lstStyle>
            <a:lvl1pPr>
              <a:lnSpc>
                <a:spcPct val="70000"/>
              </a:lnSpc>
              <a:defRPr sz="6000" b="0" cap="all" baseline="0">
                <a:solidFill>
                  <a:schemeClr val="accent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1" name="Picture Placeholder 7">
            <a:extLst>
              <a:ext uri="{FF2B5EF4-FFF2-40B4-BE49-F238E27FC236}">
                <a16:creationId xmlns:a16="http://schemas.microsoft.com/office/drawing/2014/main" id="{06258DFC-BB9C-4AAA-8C2F-4E33C650F501}"/>
              </a:ext>
            </a:extLst>
          </p:cNvPr>
          <p:cNvSpPr>
            <a:spLocks noGrp="1"/>
          </p:cNvSpPr>
          <p:nvPr>
            <p:ph type="pic" sz="quarter" idx="16" hasCustomPrompt="1"/>
          </p:nvPr>
        </p:nvSpPr>
        <p:spPr>
          <a:xfrm>
            <a:off x="374400" y="5565791"/>
            <a:ext cx="1726059" cy="77151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partnership</a:t>
            </a:r>
            <a:br>
              <a:rPr lang="en-US" dirty="0"/>
            </a:br>
            <a:r>
              <a:rPr lang="en-US" dirty="0"/>
              <a:t>logo</a:t>
            </a:r>
          </a:p>
        </p:txBody>
      </p:sp>
      <p:sp>
        <p:nvSpPr>
          <p:cNvPr id="12" name="Picture Placeholder 7">
            <a:extLst>
              <a:ext uri="{FF2B5EF4-FFF2-40B4-BE49-F238E27FC236}">
                <a16:creationId xmlns:a16="http://schemas.microsoft.com/office/drawing/2014/main" id="{705D4D96-22FB-48C8-9B30-BEE15F083429}"/>
              </a:ext>
            </a:extLst>
          </p:cNvPr>
          <p:cNvSpPr>
            <a:spLocks noGrp="1"/>
          </p:cNvSpPr>
          <p:nvPr>
            <p:ph type="pic" sz="quarter" idx="17" hasCustomPrompt="1"/>
          </p:nvPr>
        </p:nvSpPr>
        <p:spPr>
          <a:xfrm>
            <a:off x="2316163" y="5565790"/>
            <a:ext cx="1728787" cy="771510"/>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partnership</a:t>
            </a:r>
            <a:br>
              <a:rPr lang="en-US" dirty="0"/>
            </a:br>
            <a:r>
              <a:rPr lang="en-US" dirty="0"/>
              <a:t>logo</a:t>
            </a:r>
          </a:p>
        </p:txBody>
      </p:sp>
      <p:sp>
        <p:nvSpPr>
          <p:cNvPr id="13" name="Text Placeholder 4">
            <a:extLst>
              <a:ext uri="{FF2B5EF4-FFF2-40B4-BE49-F238E27FC236}">
                <a16:creationId xmlns:a16="http://schemas.microsoft.com/office/drawing/2014/main" id="{7082A6F6-194B-4317-9B83-B4DD9F7117DC}"/>
              </a:ext>
            </a:extLst>
          </p:cNvPr>
          <p:cNvSpPr>
            <a:spLocks noGrp="1"/>
          </p:cNvSpPr>
          <p:nvPr>
            <p:ph type="body" sz="quarter" idx="19" hasCustomPrompt="1"/>
          </p:nvPr>
        </p:nvSpPr>
        <p:spPr>
          <a:xfrm>
            <a:off x="374400" y="4539074"/>
            <a:ext cx="768563" cy="769441"/>
          </a:xfrm>
        </p:spPr>
        <p:txBody>
          <a:bodyPr/>
          <a:lstStyle>
            <a:lvl1pPr marL="0">
              <a:buFont typeface="Arial" panose="020B0604020202020204" pitchFamily="34" charset="0"/>
              <a:buNone/>
              <a:defRPr sz="5000" b="0" cap="all" spc="0" baseline="0">
                <a:solidFill>
                  <a:schemeClr val="accent1"/>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5000" b="0" cap="all" spc="0" baseline="0">
                <a:solidFill>
                  <a:schemeClr val="accent1"/>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5000" b="0">
                <a:solidFill>
                  <a:schemeClr val="accent1"/>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5000" b="0">
                <a:solidFill>
                  <a:schemeClr val="accent1"/>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5000" b="0">
                <a:solidFill>
                  <a:schemeClr val="accent1"/>
                </a:solidFill>
                <a:latin typeface="Energy Display" panose="020B0508050000020004" pitchFamily="34" charset="0"/>
                <a:cs typeface="Energy Display" panose="020B0508050000020004" pitchFamily="34" charset="0"/>
              </a:defRPr>
            </a:lvl5pPr>
            <a:lvl6pPr>
              <a:buNone/>
              <a:defRPr sz="5000">
                <a:solidFill>
                  <a:schemeClr val="accent1"/>
                </a:solidFill>
                <a:latin typeface="Energy Display" panose="020B0508050000020004" pitchFamily="34" charset="0"/>
                <a:cs typeface="Energy Display" panose="020B0508050000020004" pitchFamily="34" charset="0"/>
              </a:defRPr>
            </a:lvl6pPr>
            <a:lvl7pPr>
              <a:defRPr sz="5000">
                <a:solidFill>
                  <a:schemeClr val="accent1"/>
                </a:solidFill>
                <a:latin typeface="Energy Display" panose="020B0508050000020004" pitchFamily="34" charset="0"/>
                <a:cs typeface="Energy Display" panose="020B0508050000020004" pitchFamily="34" charset="0"/>
              </a:defRPr>
            </a:lvl7pPr>
            <a:lvl8pPr>
              <a:defRPr sz="5000" b="0">
                <a:solidFill>
                  <a:schemeClr val="accent1"/>
                </a:solidFill>
                <a:latin typeface="Energy Display" panose="020B0508050000020004" pitchFamily="34" charset="0"/>
                <a:cs typeface="Energy Display" panose="020B0508050000020004" pitchFamily="34" charset="0"/>
              </a:defRPr>
            </a:lvl8pPr>
            <a:lvl9pPr>
              <a:buNone/>
              <a:defRPr sz="5000">
                <a:solidFill>
                  <a:schemeClr val="accent1"/>
                </a:solidFill>
                <a:latin typeface="Energy Display" panose="020B0508050000020004" pitchFamily="34" charset="0"/>
                <a:cs typeface="Energy Display" panose="020B0508050000020004" pitchFamily="34" charset="0"/>
              </a:defRPr>
            </a:lvl9pPr>
          </a:lstStyle>
          <a:p>
            <a:pPr lvl="0"/>
            <a:r>
              <a:rPr lang="en-US" dirty="0"/>
              <a:t>XX</a:t>
            </a:r>
          </a:p>
        </p:txBody>
      </p:sp>
      <p:sp>
        <p:nvSpPr>
          <p:cNvPr id="14" name="Text Placeholder 4">
            <a:extLst>
              <a:ext uri="{FF2B5EF4-FFF2-40B4-BE49-F238E27FC236}">
                <a16:creationId xmlns:a16="http://schemas.microsoft.com/office/drawing/2014/main" id="{BD0A30E9-D632-4B0E-885A-C6DE182681E4}"/>
              </a:ext>
            </a:extLst>
          </p:cNvPr>
          <p:cNvSpPr>
            <a:spLocks noGrp="1"/>
          </p:cNvSpPr>
          <p:nvPr>
            <p:ph type="body" sz="quarter" idx="20" hasCustomPrompt="1"/>
          </p:nvPr>
        </p:nvSpPr>
        <p:spPr>
          <a:xfrm>
            <a:off x="2002660" y="4539073"/>
            <a:ext cx="768563" cy="769441"/>
          </a:xfrm>
        </p:spPr>
        <p:txBody>
          <a:bodyPr/>
          <a:lstStyle>
            <a:lvl1pPr marL="0">
              <a:buFont typeface="Arial" panose="020B0604020202020204" pitchFamily="34" charset="0"/>
              <a:buNone/>
              <a:defRPr sz="5000" b="0" cap="all" spc="0" baseline="0">
                <a:solidFill>
                  <a:schemeClr val="accent1"/>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5000" b="0" cap="all" spc="0" baseline="0">
                <a:solidFill>
                  <a:schemeClr val="accent1"/>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5000" b="0">
                <a:solidFill>
                  <a:schemeClr val="accent1"/>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5000" b="0">
                <a:solidFill>
                  <a:schemeClr val="accent1"/>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5000" b="0">
                <a:solidFill>
                  <a:schemeClr val="accent1"/>
                </a:solidFill>
                <a:latin typeface="Energy Display" panose="020B0508050000020004" pitchFamily="34" charset="0"/>
                <a:cs typeface="Energy Display" panose="020B0508050000020004" pitchFamily="34" charset="0"/>
              </a:defRPr>
            </a:lvl5pPr>
            <a:lvl6pPr>
              <a:buNone/>
              <a:defRPr sz="5000">
                <a:solidFill>
                  <a:schemeClr val="accent1"/>
                </a:solidFill>
                <a:latin typeface="Energy Display" panose="020B0508050000020004" pitchFamily="34" charset="0"/>
                <a:cs typeface="Energy Display" panose="020B0508050000020004" pitchFamily="34" charset="0"/>
              </a:defRPr>
            </a:lvl6pPr>
            <a:lvl7pPr>
              <a:defRPr sz="5000">
                <a:solidFill>
                  <a:schemeClr val="accent1"/>
                </a:solidFill>
                <a:latin typeface="Energy Display" panose="020B0508050000020004" pitchFamily="34" charset="0"/>
                <a:cs typeface="Energy Display" panose="020B0508050000020004" pitchFamily="34" charset="0"/>
              </a:defRPr>
            </a:lvl7pPr>
            <a:lvl8pPr>
              <a:defRPr sz="5000" b="0">
                <a:solidFill>
                  <a:schemeClr val="accent1"/>
                </a:solidFill>
                <a:latin typeface="Energy Display" panose="020B0508050000020004" pitchFamily="34" charset="0"/>
                <a:cs typeface="Energy Display" panose="020B0508050000020004" pitchFamily="34" charset="0"/>
              </a:defRPr>
            </a:lvl8pPr>
            <a:lvl9pPr>
              <a:buNone/>
              <a:defRPr sz="5000">
                <a:solidFill>
                  <a:schemeClr val="accent1"/>
                </a:solidFill>
                <a:latin typeface="Energy Display" panose="020B0508050000020004" pitchFamily="34" charset="0"/>
                <a:cs typeface="Energy Display" panose="020B0508050000020004" pitchFamily="34" charset="0"/>
              </a:defRPr>
            </a:lvl9pPr>
          </a:lstStyle>
          <a:p>
            <a:pPr lvl="0"/>
            <a:r>
              <a:rPr lang="en-US" dirty="0"/>
              <a:t>XX</a:t>
            </a:r>
          </a:p>
        </p:txBody>
      </p:sp>
      <p:sp>
        <p:nvSpPr>
          <p:cNvPr id="15" name="Text Placeholder 4">
            <a:extLst>
              <a:ext uri="{FF2B5EF4-FFF2-40B4-BE49-F238E27FC236}">
                <a16:creationId xmlns:a16="http://schemas.microsoft.com/office/drawing/2014/main" id="{22A4AE86-44C8-414E-8002-7CBDB3CB9518}"/>
              </a:ext>
            </a:extLst>
          </p:cNvPr>
          <p:cNvSpPr>
            <a:spLocks noGrp="1"/>
          </p:cNvSpPr>
          <p:nvPr>
            <p:ph type="body" sz="quarter" idx="24" hasCustomPrompt="1"/>
          </p:nvPr>
        </p:nvSpPr>
        <p:spPr>
          <a:xfrm>
            <a:off x="374400" y="5291425"/>
            <a:ext cx="1571284" cy="146194"/>
          </a:xfrm>
        </p:spPr>
        <p:txBody>
          <a:bodyPr lIns="0"/>
          <a:lstStyle>
            <a:lvl1pPr marL="0">
              <a:buFont typeface="Arial" panose="020B0604020202020204" pitchFamily="34" charset="0"/>
              <a:buNone/>
              <a:defRPr sz="1000" b="1">
                <a:solidFill>
                  <a:schemeClr val="tx2"/>
                </a:solidFill>
              </a:defRPr>
            </a:lvl1pPr>
            <a:lvl2pPr marL="0">
              <a:buFont typeface="Arial" panose="020B0604020202020204" pitchFamily="34" charset="0"/>
              <a:buNone/>
              <a:defRPr sz="1000" b="1" cap="none" spc="0" baseline="0">
                <a:solidFill>
                  <a:schemeClr val="tx2"/>
                </a:solidFill>
                <a:latin typeface="+mj-lt"/>
                <a:cs typeface="Energy Display" panose="020B0508050000020004" pitchFamily="34" charset="0"/>
              </a:defRPr>
            </a:lvl2pPr>
            <a:lvl3pPr marL="0">
              <a:buFont typeface="Arial" panose="020B0604020202020204" pitchFamily="34" charset="0"/>
              <a:buNone/>
              <a:defRPr sz="1000" b="1">
                <a:solidFill>
                  <a:schemeClr val="tx2"/>
                </a:solidFill>
              </a:defRPr>
            </a:lvl3pPr>
            <a:lvl4pPr marL="0">
              <a:buFont typeface="Arial" panose="020B0604020202020204" pitchFamily="34" charset="0"/>
              <a:buNone/>
              <a:defRPr sz="1000" b="1">
                <a:solidFill>
                  <a:schemeClr val="tx2"/>
                </a:solidFill>
              </a:defRPr>
            </a:lvl4pPr>
            <a:lvl5pPr marL="0">
              <a:buFont typeface="Arial" panose="020B0604020202020204" pitchFamily="34" charset="0"/>
              <a:buNone/>
              <a:defRPr sz="1000" b="1">
                <a:solidFill>
                  <a:schemeClr val="tx2"/>
                </a:solidFill>
              </a:defRPr>
            </a:lvl5pPr>
            <a:lvl6pPr>
              <a:buNone/>
              <a:defRPr sz="1000" b="1">
                <a:solidFill>
                  <a:schemeClr val="tx2"/>
                </a:solidFill>
              </a:defRPr>
            </a:lvl6pPr>
            <a:lvl7pPr>
              <a:defRPr sz="1000" b="1">
                <a:solidFill>
                  <a:schemeClr val="tx2"/>
                </a:solidFill>
              </a:defRPr>
            </a:lvl7pPr>
            <a:lvl8pPr>
              <a:defRPr sz="1000">
                <a:solidFill>
                  <a:schemeClr val="tx2"/>
                </a:solidFill>
              </a:defRPr>
            </a:lvl8pPr>
            <a:lvl9pPr marL="0" indent="0" algn="l">
              <a:buNone/>
              <a:defRPr sz="1000" b="1">
                <a:solidFill>
                  <a:schemeClr val="tx2"/>
                </a:solidFill>
              </a:defRPr>
            </a:lvl9pPr>
          </a:lstStyle>
          <a:p>
            <a:pPr lvl="8"/>
            <a:r>
              <a:rPr lang="en-US" dirty="0"/>
              <a:t>Statistic information</a:t>
            </a:r>
          </a:p>
        </p:txBody>
      </p:sp>
      <p:sp>
        <p:nvSpPr>
          <p:cNvPr id="16" name="Text Placeholder 4">
            <a:extLst>
              <a:ext uri="{FF2B5EF4-FFF2-40B4-BE49-F238E27FC236}">
                <a16:creationId xmlns:a16="http://schemas.microsoft.com/office/drawing/2014/main" id="{170A8713-568B-4820-B7AA-B18E48779FFB}"/>
              </a:ext>
            </a:extLst>
          </p:cNvPr>
          <p:cNvSpPr>
            <a:spLocks noGrp="1"/>
          </p:cNvSpPr>
          <p:nvPr>
            <p:ph type="body" sz="quarter" idx="25" hasCustomPrompt="1"/>
          </p:nvPr>
        </p:nvSpPr>
        <p:spPr>
          <a:xfrm>
            <a:off x="2002660" y="5291425"/>
            <a:ext cx="1571284" cy="146194"/>
          </a:xfrm>
        </p:spPr>
        <p:txBody>
          <a:bodyPr lIns="0"/>
          <a:lstStyle>
            <a:lvl1pPr marL="0">
              <a:buFont typeface="Arial" panose="020B0604020202020204" pitchFamily="34" charset="0"/>
              <a:buNone/>
              <a:defRPr sz="1000" b="1">
                <a:solidFill>
                  <a:schemeClr val="tx2"/>
                </a:solidFill>
              </a:defRPr>
            </a:lvl1pPr>
            <a:lvl2pPr marL="0">
              <a:buFont typeface="Arial" panose="020B0604020202020204" pitchFamily="34" charset="0"/>
              <a:buNone/>
              <a:defRPr sz="1000" b="1" cap="none" spc="0" baseline="0">
                <a:solidFill>
                  <a:schemeClr val="tx2"/>
                </a:solidFill>
                <a:latin typeface="+mj-lt"/>
                <a:cs typeface="Energy Display" panose="020B0508050000020004" pitchFamily="34" charset="0"/>
              </a:defRPr>
            </a:lvl2pPr>
            <a:lvl3pPr marL="0">
              <a:buFont typeface="Arial" panose="020B0604020202020204" pitchFamily="34" charset="0"/>
              <a:buNone/>
              <a:defRPr sz="1000" b="1">
                <a:solidFill>
                  <a:schemeClr val="tx2"/>
                </a:solidFill>
              </a:defRPr>
            </a:lvl3pPr>
            <a:lvl4pPr marL="0">
              <a:buFont typeface="Arial" panose="020B0604020202020204" pitchFamily="34" charset="0"/>
              <a:buNone/>
              <a:defRPr sz="1000" b="1">
                <a:solidFill>
                  <a:schemeClr val="tx2"/>
                </a:solidFill>
              </a:defRPr>
            </a:lvl4pPr>
            <a:lvl5pPr marL="0">
              <a:buFont typeface="Arial" panose="020B0604020202020204" pitchFamily="34" charset="0"/>
              <a:buNone/>
              <a:defRPr sz="1000" b="1">
                <a:solidFill>
                  <a:schemeClr val="tx2"/>
                </a:solidFill>
              </a:defRPr>
            </a:lvl5pPr>
            <a:lvl6pPr>
              <a:buNone/>
              <a:defRPr sz="1000" b="1">
                <a:solidFill>
                  <a:schemeClr val="tx2"/>
                </a:solidFill>
              </a:defRPr>
            </a:lvl6pPr>
            <a:lvl7pPr>
              <a:defRPr sz="1000" b="1">
                <a:solidFill>
                  <a:schemeClr val="tx2"/>
                </a:solidFill>
              </a:defRPr>
            </a:lvl7pPr>
            <a:lvl8pPr>
              <a:defRPr sz="1000">
                <a:solidFill>
                  <a:schemeClr val="tx2"/>
                </a:solidFill>
              </a:defRPr>
            </a:lvl8pPr>
            <a:lvl9pPr marL="0" indent="0" algn="l">
              <a:buNone/>
              <a:defRPr sz="1000" b="1">
                <a:solidFill>
                  <a:schemeClr val="tx2"/>
                </a:solidFill>
              </a:defRPr>
            </a:lvl9pPr>
          </a:lstStyle>
          <a:p>
            <a:pPr lvl="8"/>
            <a:r>
              <a:rPr lang="en-US" dirty="0"/>
              <a:t>Statistic information</a:t>
            </a:r>
          </a:p>
        </p:txBody>
      </p:sp>
      <p:sp>
        <p:nvSpPr>
          <p:cNvPr id="18" name="Text Placeholder 5">
            <a:extLst>
              <a:ext uri="{FF2B5EF4-FFF2-40B4-BE49-F238E27FC236}">
                <a16:creationId xmlns:a16="http://schemas.microsoft.com/office/drawing/2014/main" id="{F938D0BE-9F30-4CAC-AF89-D1F6729D2510}"/>
              </a:ext>
            </a:extLst>
          </p:cNvPr>
          <p:cNvSpPr>
            <a:spLocks noGrp="1"/>
          </p:cNvSpPr>
          <p:nvPr>
            <p:ph type="body" sz="quarter" idx="26"/>
          </p:nvPr>
        </p:nvSpPr>
        <p:spPr>
          <a:xfrm>
            <a:off x="374400" y="2613600"/>
            <a:ext cx="3665115" cy="1944122"/>
          </a:xfrm>
        </p:spPr>
        <p:txBody>
          <a:bodyPr wrap="square" numCol="1" spcCol="0">
            <a:spAutoFit/>
          </a:bodyPr>
          <a:lstStyle>
            <a:lvl1pPr>
              <a:spcBef>
                <a:spcPts val="500"/>
              </a:spcBef>
              <a:defRPr sz="1300">
                <a:solidFill>
                  <a:schemeClr val="tx1"/>
                </a:solidFill>
              </a:defRPr>
            </a:lvl1pPr>
            <a:lvl2pPr>
              <a:defRPr sz="1300">
                <a:solidFill>
                  <a:schemeClr val="tx1"/>
                </a:solidFill>
              </a:defRPr>
            </a:lvl2pPr>
            <a:lvl3pPr>
              <a:defRPr sz="1300">
                <a:solidFill>
                  <a:schemeClr val="tx1"/>
                </a:solidFill>
              </a:defRPr>
            </a:lvl3pPr>
            <a:lvl4pPr>
              <a:defRPr sz="1000">
                <a:solidFill>
                  <a:schemeClr val="tx1"/>
                </a:solidFill>
              </a:defRPr>
            </a:lvl4pPr>
            <a:lvl5pPr>
              <a:defRPr sz="1000">
                <a:solidFill>
                  <a:schemeClr val="tx1"/>
                </a:solidFill>
              </a:defRPr>
            </a:lvl5pPr>
            <a:lvl6pPr>
              <a:defRPr sz="1000">
                <a:solidFill>
                  <a:schemeClr val="tx1"/>
                </a:solidFill>
              </a:defRPr>
            </a:lvl6pPr>
            <a:lvl7pPr>
              <a:defRPr sz="800">
                <a:solidFill>
                  <a:schemeClr val="tx1"/>
                </a:solidFill>
              </a:defRPr>
            </a:lvl7pPr>
            <a:lvl8pPr>
              <a:defRPr sz="800">
                <a:solidFill>
                  <a:schemeClr val="tx1"/>
                </a:solidFill>
              </a:defRPr>
            </a:lvl8pPr>
            <a:lvl9pPr>
              <a:defRPr sz="8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7">
            <a:extLst>
              <a:ext uri="{FF2B5EF4-FFF2-40B4-BE49-F238E27FC236}">
                <a16:creationId xmlns:a16="http://schemas.microsoft.com/office/drawing/2014/main" id="{06BEB6B7-14D8-7D44-B4B3-A59BC278E58A}"/>
              </a:ext>
            </a:extLst>
          </p:cNvPr>
          <p:cNvSpPr>
            <a:spLocks noGrp="1"/>
          </p:cNvSpPr>
          <p:nvPr>
            <p:ph type="pic" sz="quarter" idx="12" hasCustomPrompt="1"/>
          </p:nvPr>
        </p:nvSpPr>
        <p:spPr>
          <a:xfrm>
            <a:off x="4648200" y="0"/>
            <a:ext cx="7545388" cy="6858000"/>
          </a:xfrm>
          <a:blipFill>
            <a:blip r:embed="rId2">
              <a:extLs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21" name="Subtitle 2">
            <a:extLst>
              <a:ext uri="{FF2B5EF4-FFF2-40B4-BE49-F238E27FC236}">
                <a16:creationId xmlns:a16="http://schemas.microsoft.com/office/drawing/2014/main" id="{8C889420-2E6D-4EEF-81ED-D8AC7D8BB1F5}"/>
              </a:ext>
            </a:extLst>
          </p:cNvPr>
          <p:cNvSpPr>
            <a:spLocks noGrp="1"/>
          </p:cNvSpPr>
          <p:nvPr>
            <p:ph type="subTitle" idx="1" hasCustomPrompt="1"/>
          </p:nvPr>
        </p:nvSpPr>
        <p:spPr>
          <a:xfrm>
            <a:off x="374400" y="442571"/>
            <a:ext cx="3670618"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E661EF77-E598-48F8-88DE-4DACC619DB4F}"/>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24" name="Text Placeholder 12">
            <a:extLst>
              <a:ext uri="{FF2B5EF4-FFF2-40B4-BE49-F238E27FC236}">
                <a16:creationId xmlns:a16="http://schemas.microsoft.com/office/drawing/2014/main" id="{B4B7B79C-5298-483D-B787-981E619DD03A}"/>
              </a:ext>
            </a:extLst>
          </p:cNvPr>
          <p:cNvSpPr>
            <a:spLocks noGrp="1"/>
          </p:cNvSpPr>
          <p:nvPr>
            <p:ph type="body" sz="quarter" idx="27" hasCustomPrompt="1"/>
          </p:nvPr>
        </p:nvSpPr>
        <p:spPr>
          <a:xfrm>
            <a:off x="374400" y="6375400"/>
            <a:ext cx="3960000" cy="87716"/>
          </a:xfrm>
        </p:spPr>
        <p:txBody>
          <a:bodyPr/>
          <a:lstStyle>
            <a:lvl1pPr>
              <a:defRPr sz="600" b="0">
                <a:solidFill>
                  <a:schemeClr val="tx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F0D457F8-EBA7-D84F-964B-A0DEBC654B88}"/>
              </a:ext>
            </a:extLst>
          </p:cNvPr>
          <p:cNvSpPr>
            <a:spLocks noGrp="1"/>
          </p:cNvSpPr>
          <p:nvPr>
            <p:ph type="ftr" sz="quarter" idx="28"/>
          </p:nvPr>
        </p:nvSpPr>
        <p:spPr/>
        <p:txBody>
          <a:bodyPr/>
          <a:lstStyle/>
          <a:p>
            <a:r>
              <a:rPr lang="en-US"/>
              <a:t>Footer goes here</a:t>
            </a:r>
            <a:endParaRPr lang="en-US" dirty="0"/>
          </a:p>
        </p:txBody>
      </p:sp>
    </p:spTree>
    <p:extLst>
      <p:ext uri="{BB962C8B-B14F-4D97-AF65-F5344CB8AC3E}">
        <p14:creationId xmlns:p14="http://schemas.microsoft.com/office/powerpoint/2010/main" val="736984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eneric case study - 2 columns &amp;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082CF-8263-4ADC-A633-EDCA0B3EBBF9}"/>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itle 1">
            <a:extLst>
              <a:ext uri="{FF2B5EF4-FFF2-40B4-BE49-F238E27FC236}">
                <a16:creationId xmlns:a16="http://schemas.microsoft.com/office/drawing/2014/main" id="{114EE6C0-C900-4817-AC23-E0484F4D23B0}"/>
              </a:ext>
            </a:extLst>
          </p:cNvPr>
          <p:cNvSpPr>
            <a:spLocks noGrp="1"/>
          </p:cNvSpPr>
          <p:nvPr>
            <p:ph type="title" hasCustomPrompt="1"/>
          </p:nvPr>
        </p:nvSpPr>
        <p:spPr>
          <a:xfrm>
            <a:off x="374400" y="880848"/>
            <a:ext cx="11446985" cy="641201"/>
          </a:xfrm>
        </p:spPr>
        <p:txBody>
          <a:bodyPr wrap="square" anchor="b">
            <a:spAutoFit/>
          </a:bodyPr>
          <a:lstStyle>
            <a:lvl1pPr>
              <a:lnSpc>
                <a:spcPct val="70000"/>
              </a:lnSpc>
              <a:defRPr sz="6000" b="0" cap="all" baseline="0">
                <a:solidFill>
                  <a:schemeClr val="accent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1" name="Picture Placeholder 7">
            <a:extLst>
              <a:ext uri="{FF2B5EF4-FFF2-40B4-BE49-F238E27FC236}">
                <a16:creationId xmlns:a16="http://schemas.microsoft.com/office/drawing/2014/main" id="{2D5F03DD-5966-4DB7-9765-4F183634257D}"/>
              </a:ext>
            </a:extLst>
          </p:cNvPr>
          <p:cNvSpPr>
            <a:spLocks noGrp="1"/>
          </p:cNvSpPr>
          <p:nvPr>
            <p:ph type="pic" sz="quarter" idx="16" hasCustomPrompt="1"/>
          </p:nvPr>
        </p:nvSpPr>
        <p:spPr>
          <a:xfrm>
            <a:off x="8150400" y="2613600"/>
            <a:ext cx="3673475" cy="2588575"/>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ext Placeholder 5">
            <a:extLst>
              <a:ext uri="{FF2B5EF4-FFF2-40B4-BE49-F238E27FC236}">
                <a16:creationId xmlns:a16="http://schemas.microsoft.com/office/drawing/2014/main" id="{8669C3B5-72C6-4526-A781-62CE6D14A530}"/>
              </a:ext>
            </a:extLst>
          </p:cNvPr>
          <p:cNvSpPr>
            <a:spLocks noGrp="1"/>
          </p:cNvSpPr>
          <p:nvPr>
            <p:ph type="body" sz="quarter" idx="21"/>
          </p:nvPr>
        </p:nvSpPr>
        <p:spPr>
          <a:xfrm>
            <a:off x="374400" y="2613600"/>
            <a:ext cx="3659135" cy="1872564"/>
          </a:xfrm>
        </p:spPr>
        <p:txBody>
          <a:bodyPr wrap="square" numCol="1" spcCol="216000">
            <a:spAutoFit/>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ubtitle 2">
            <a:extLst>
              <a:ext uri="{FF2B5EF4-FFF2-40B4-BE49-F238E27FC236}">
                <a16:creationId xmlns:a16="http://schemas.microsoft.com/office/drawing/2014/main" id="{D93A646C-FB20-4B98-BA7B-0CB454781561}"/>
              </a:ext>
            </a:extLst>
          </p:cNvPr>
          <p:cNvSpPr>
            <a:spLocks noGrp="1"/>
          </p:cNvSpPr>
          <p:nvPr>
            <p:ph type="subTitle" idx="1" hasCustomPrompt="1"/>
          </p:nvPr>
        </p:nvSpPr>
        <p:spPr>
          <a:xfrm>
            <a:off x="374400" y="442571"/>
            <a:ext cx="11444923"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2" name="Text Placeholder 5">
            <a:extLst>
              <a:ext uri="{FF2B5EF4-FFF2-40B4-BE49-F238E27FC236}">
                <a16:creationId xmlns:a16="http://schemas.microsoft.com/office/drawing/2014/main" id="{8AA86A04-F6E2-4C84-A20E-646D09B96E86}"/>
              </a:ext>
            </a:extLst>
          </p:cNvPr>
          <p:cNvSpPr>
            <a:spLocks noGrp="1"/>
          </p:cNvSpPr>
          <p:nvPr>
            <p:ph type="body" sz="quarter" idx="22"/>
          </p:nvPr>
        </p:nvSpPr>
        <p:spPr>
          <a:xfrm>
            <a:off x="4262400" y="2613600"/>
            <a:ext cx="3666941" cy="1872564"/>
          </a:xfrm>
        </p:spPr>
        <p:txBody>
          <a:bodyPr wrap="square" numCol="1" spcCol="216000">
            <a:spAutoFit/>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2">
            <a:extLst>
              <a:ext uri="{FF2B5EF4-FFF2-40B4-BE49-F238E27FC236}">
                <a16:creationId xmlns:a16="http://schemas.microsoft.com/office/drawing/2014/main" id="{E412A1F9-12AF-4C24-89C7-EDA109C85455}"/>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BD01AFDE-2257-1F4A-9793-64325B8C293A}"/>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4288730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eneric case study - text &amp; 2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30943A-777F-4B07-9965-4C9FD3FB1E56}"/>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itle 1">
            <a:extLst>
              <a:ext uri="{FF2B5EF4-FFF2-40B4-BE49-F238E27FC236}">
                <a16:creationId xmlns:a16="http://schemas.microsoft.com/office/drawing/2014/main" id="{5EB7A8A8-34D9-4E41-9A82-5B7A1FBDCB06}"/>
              </a:ext>
            </a:extLst>
          </p:cNvPr>
          <p:cNvSpPr>
            <a:spLocks noGrp="1"/>
          </p:cNvSpPr>
          <p:nvPr>
            <p:ph type="title" hasCustomPrompt="1"/>
          </p:nvPr>
        </p:nvSpPr>
        <p:spPr>
          <a:xfrm>
            <a:off x="374400" y="880848"/>
            <a:ext cx="11449843" cy="641201"/>
          </a:xfrm>
        </p:spPr>
        <p:txBody>
          <a:bodyPr wrap="square" anchor="b">
            <a:spAutoFit/>
          </a:bodyPr>
          <a:lstStyle>
            <a:lvl1pPr>
              <a:lnSpc>
                <a:spcPct val="70000"/>
              </a:lnSpc>
              <a:defRPr sz="6000" b="0" cap="all" baseline="0">
                <a:solidFill>
                  <a:schemeClr val="accent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1" name="Picture Placeholder 7">
            <a:extLst>
              <a:ext uri="{FF2B5EF4-FFF2-40B4-BE49-F238E27FC236}">
                <a16:creationId xmlns:a16="http://schemas.microsoft.com/office/drawing/2014/main" id="{A1909697-A171-4D25-B923-35D3D4310E92}"/>
              </a:ext>
            </a:extLst>
          </p:cNvPr>
          <p:cNvSpPr>
            <a:spLocks noGrp="1"/>
          </p:cNvSpPr>
          <p:nvPr>
            <p:ph type="pic" sz="quarter" idx="15" hasCustomPrompt="1"/>
          </p:nvPr>
        </p:nvSpPr>
        <p:spPr>
          <a:xfrm>
            <a:off x="4260850" y="2613600"/>
            <a:ext cx="3671888" cy="3070526"/>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2" name="Picture Placeholder 7">
            <a:extLst>
              <a:ext uri="{FF2B5EF4-FFF2-40B4-BE49-F238E27FC236}">
                <a16:creationId xmlns:a16="http://schemas.microsoft.com/office/drawing/2014/main" id="{2CEE8BA4-2F25-4DE4-BD44-F3D4D0ECBD61}"/>
              </a:ext>
            </a:extLst>
          </p:cNvPr>
          <p:cNvSpPr>
            <a:spLocks noGrp="1"/>
          </p:cNvSpPr>
          <p:nvPr>
            <p:ph type="pic" sz="quarter" idx="16" hasCustomPrompt="1"/>
          </p:nvPr>
        </p:nvSpPr>
        <p:spPr>
          <a:xfrm>
            <a:off x="8150225" y="2613600"/>
            <a:ext cx="3671888" cy="3070526"/>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3" name="Text Placeholder 5">
            <a:extLst>
              <a:ext uri="{FF2B5EF4-FFF2-40B4-BE49-F238E27FC236}">
                <a16:creationId xmlns:a16="http://schemas.microsoft.com/office/drawing/2014/main" id="{E19FE5E4-1C2C-439E-B5E5-0EF25AA08C54}"/>
              </a:ext>
            </a:extLst>
          </p:cNvPr>
          <p:cNvSpPr>
            <a:spLocks noGrp="1"/>
          </p:cNvSpPr>
          <p:nvPr>
            <p:ph type="body" sz="quarter" idx="21"/>
          </p:nvPr>
        </p:nvSpPr>
        <p:spPr>
          <a:xfrm>
            <a:off x="374400" y="2613600"/>
            <a:ext cx="3665115" cy="1801006"/>
          </a:xfrm>
        </p:spPr>
        <p:txBody>
          <a:bodyPr wrap="square" numCol="1" spcCol="0">
            <a:spAutoFit/>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2">
            <a:extLst>
              <a:ext uri="{FF2B5EF4-FFF2-40B4-BE49-F238E27FC236}">
                <a16:creationId xmlns:a16="http://schemas.microsoft.com/office/drawing/2014/main" id="{81B36BBD-79B7-49E9-8A19-D631786C6A23}"/>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6" name="Text Placeholder 12">
            <a:extLst>
              <a:ext uri="{FF2B5EF4-FFF2-40B4-BE49-F238E27FC236}">
                <a16:creationId xmlns:a16="http://schemas.microsoft.com/office/drawing/2014/main" id="{4A72C514-0BDD-4FA2-B642-68886175B920}"/>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2E44E7E6-BBE5-1345-9CF9-E6FA2172FEDF}"/>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41422545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eneric case study - 2 columns &amp; imag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0AAAAB-D9B0-46DC-A8E9-2C47E1A012CC}"/>
              </a:ext>
            </a:extLst>
          </p:cNvPr>
          <p:cNvSpPr/>
          <p:nvPr userDrawn="1"/>
        </p:nvSpPr>
        <p:spPr>
          <a:xfrm>
            <a:off x="0" y="0"/>
            <a:ext cx="3678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4889719-97FE-46EB-8506-4C39DBE98453}"/>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2" name="Picture Placeholder 7">
            <a:extLst>
              <a:ext uri="{FF2B5EF4-FFF2-40B4-BE49-F238E27FC236}">
                <a16:creationId xmlns:a16="http://schemas.microsoft.com/office/drawing/2014/main" id="{CDF256E7-7372-4A2D-94C5-F68EF20F44EC}"/>
              </a:ext>
            </a:extLst>
          </p:cNvPr>
          <p:cNvSpPr>
            <a:spLocks noGrp="1"/>
          </p:cNvSpPr>
          <p:nvPr>
            <p:ph type="pic" sz="quarter" idx="13" hasCustomPrompt="1"/>
          </p:nvPr>
        </p:nvSpPr>
        <p:spPr>
          <a:xfrm>
            <a:off x="8148637" y="371462"/>
            <a:ext cx="3665855" cy="1933588"/>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3" name="Title 1">
            <a:extLst>
              <a:ext uri="{FF2B5EF4-FFF2-40B4-BE49-F238E27FC236}">
                <a16:creationId xmlns:a16="http://schemas.microsoft.com/office/drawing/2014/main" id="{17939FB5-F1DD-4D75-B502-7CB335E9D043}"/>
              </a:ext>
            </a:extLst>
          </p:cNvPr>
          <p:cNvSpPr>
            <a:spLocks noGrp="1"/>
          </p:cNvSpPr>
          <p:nvPr>
            <p:ph type="title" hasCustomPrompt="1"/>
          </p:nvPr>
        </p:nvSpPr>
        <p:spPr>
          <a:xfrm>
            <a:off x="374400" y="880848"/>
            <a:ext cx="3112012" cy="1282402"/>
          </a:xfrm>
        </p:spPr>
        <p:txBody>
          <a:bodyPr wrap="square" anchor="b">
            <a:spAutoFit/>
          </a:bodyPr>
          <a:lstStyle>
            <a:lvl1pPr>
              <a:lnSpc>
                <a:spcPct val="70000"/>
              </a:lnSpc>
              <a:defRPr sz="6000" b="0" cap="all" baseline="0">
                <a:solidFill>
                  <a:schemeClr val="accent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0" name="Text Placeholder 5">
            <a:extLst>
              <a:ext uri="{FF2B5EF4-FFF2-40B4-BE49-F238E27FC236}">
                <a16:creationId xmlns:a16="http://schemas.microsoft.com/office/drawing/2014/main" id="{33546EA9-2A4F-4602-8C8B-476D30F899FC}"/>
              </a:ext>
            </a:extLst>
          </p:cNvPr>
          <p:cNvSpPr>
            <a:spLocks noGrp="1"/>
          </p:cNvSpPr>
          <p:nvPr>
            <p:ph type="body" sz="quarter" idx="21"/>
          </p:nvPr>
        </p:nvSpPr>
        <p:spPr>
          <a:xfrm>
            <a:off x="4262400" y="2613600"/>
            <a:ext cx="3665857" cy="1872564"/>
          </a:xfrm>
        </p:spPr>
        <p:txBody>
          <a:bodyPr wrap="square" numCol="1" spcCol="216000">
            <a:spAutoFit/>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5734E6D0-61B2-4EA6-893D-265E23BC1AE1}"/>
              </a:ext>
            </a:extLst>
          </p:cNvPr>
          <p:cNvSpPr>
            <a:spLocks noGrp="1"/>
          </p:cNvSpPr>
          <p:nvPr>
            <p:ph type="subTitle" idx="1" hasCustomPrompt="1"/>
          </p:nvPr>
        </p:nvSpPr>
        <p:spPr>
          <a:xfrm>
            <a:off x="374400" y="442571"/>
            <a:ext cx="3109950"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5" name="Text Placeholder 5">
            <a:extLst>
              <a:ext uri="{FF2B5EF4-FFF2-40B4-BE49-F238E27FC236}">
                <a16:creationId xmlns:a16="http://schemas.microsoft.com/office/drawing/2014/main" id="{0A4C482E-855B-4674-BA15-E5BF3C48C41E}"/>
              </a:ext>
            </a:extLst>
          </p:cNvPr>
          <p:cNvSpPr>
            <a:spLocks noGrp="1"/>
          </p:cNvSpPr>
          <p:nvPr>
            <p:ph type="body" sz="quarter" idx="22"/>
          </p:nvPr>
        </p:nvSpPr>
        <p:spPr>
          <a:xfrm>
            <a:off x="8150400" y="2613600"/>
            <a:ext cx="3665857" cy="1872564"/>
          </a:xfrm>
        </p:spPr>
        <p:txBody>
          <a:bodyPr wrap="square" numCol="1" spcCol="216000">
            <a:spAutoFit/>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2">
            <a:extLst>
              <a:ext uri="{FF2B5EF4-FFF2-40B4-BE49-F238E27FC236}">
                <a16:creationId xmlns:a16="http://schemas.microsoft.com/office/drawing/2014/main" id="{AF1EC888-7C5F-4D0D-87E1-A9EAE1F98374}"/>
              </a:ext>
            </a:extLst>
          </p:cNvPr>
          <p:cNvSpPr>
            <a:spLocks noGrp="1"/>
          </p:cNvSpPr>
          <p:nvPr>
            <p:ph type="body" sz="quarter" idx="24" hasCustomPrompt="1"/>
          </p:nvPr>
        </p:nvSpPr>
        <p:spPr>
          <a:xfrm>
            <a:off x="374400" y="6375400"/>
            <a:ext cx="3060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BA34FD63-A7A5-B745-91E8-EABB3E805DC0}"/>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8105972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eneric case study 5">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0BD717A-96A5-44B4-9BCE-38E4B0EFA125}"/>
              </a:ext>
            </a:extLst>
          </p:cNvPr>
          <p:cNvSpPr/>
          <p:nvPr userDrawn="1"/>
        </p:nvSpPr>
        <p:spPr>
          <a:xfrm>
            <a:off x="9121775" y="2025650"/>
            <a:ext cx="2701925" cy="4349749"/>
          </a:xfrm>
          <a:prstGeom prst="rect">
            <a:avLst/>
          </a:prstGeom>
          <a:solidFill>
            <a:srgbClr val="EF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4ECAAF-CDB7-0A44-973E-F17BA5E2F9A6}"/>
              </a:ext>
            </a:extLst>
          </p:cNvPr>
          <p:cNvSpPr/>
          <p:nvPr userDrawn="1"/>
        </p:nvSpPr>
        <p:spPr>
          <a:xfrm>
            <a:off x="0" y="0"/>
            <a:ext cx="367061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0749EE6-222C-451C-AF54-F682F087B698}"/>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itle 1">
            <a:extLst>
              <a:ext uri="{FF2B5EF4-FFF2-40B4-BE49-F238E27FC236}">
                <a16:creationId xmlns:a16="http://schemas.microsoft.com/office/drawing/2014/main" id="{7767BD0A-F338-4C73-88D0-D797CDDDA45D}"/>
              </a:ext>
            </a:extLst>
          </p:cNvPr>
          <p:cNvSpPr>
            <a:spLocks noGrp="1"/>
          </p:cNvSpPr>
          <p:nvPr>
            <p:ph type="title" hasCustomPrompt="1"/>
          </p:nvPr>
        </p:nvSpPr>
        <p:spPr>
          <a:xfrm>
            <a:off x="374400" y="880848"/>
            <a:ext cx="3110400" cy="1282402"/>
          </a:xfrm>
        </p:spPr>
        <p:txBody>
          <a:bodyPr wrap="square" anchor="t" anchorCtr="0">
            <a:spAutoFit/>
          </a:bodyPr>
          <a:lstStyle>
            <a:lvl1pPr>
              <a:lnSpc>
                <a:spcPct val="70000"/>
              </a:lnSpc>
              <a:defRPr sz="600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1" name="Picture Placeholder 7">
            <a:extLst>
              <a:ext uri="{FF2B5EF4-FFF2-40B4-BE49-F238E27FC236}">
                <a16:creationId xmlns:a16="http://schemas.microsoft.com/office/drawing/2014/main" id="{2213F15E-EACF-481F-81B4-64B1E5AAE4BE}"/>
              </a:ext>
            </a:extLst>
          </p:cNvPr>
          <p:cNvSpPr>
            <a:spLocks noGrp="1"/>
          </p:cNvSpPr>
          <p:nvPr>
            <p:ph type="pic" sz="quarter" idx="17" hasCustomPrompt="1"/>
          </p:nvPr>
        </p:nvSpPr>
        <p:spPr>
          <a:xfrm>
            <a:off x="9121775" y="874800"/>
            <a:ext cx="1293979" cy="785524"/>
          </a:xfrm>
          <a:noFill/>
        </p:spPr>
        <p:txBody>
          <a:bodyPr anchor="ctr">
            <a:noAutofit/>
          </a:bodyPr>
          <a:lstStyle>
            <a:lvl1pPr algn="ctr">
              <a:defRPr sz="700" b="1" cap="all" baseline="0">
                <a:solidFill>
                  <a:schemeClr val="tx2"/>
                </a:solidFill>
              </a:defRPr>
            </a:lvl1pPr>
          </a:lstStyle>
          <a:p>
            <a:r>
              <a:rPr lang="en-US" dirty="0"/>
              <a:t>Insert </a:t>
            </a:r>
            <a:br>
              <a:rPr lang="en-US" dirty="0"/>
            </a:br>
            <a:r>
              <a:rPr lang="en-US" dirty="0"/>
              <a:t>partnership </a:t>
            </a:r>
            <a:br>
              <a:rPr lang="en-US" dirty="0"/>
            </a:br>
            <a:r>
              <a:rPr lang="en-US" dirty="0"/>
              <a:t>logo</a:t>
            </a:r>
          </a:p>
        </p:txBody>
      </p:sp>
      <p:sp>
        <p:nvSpPr>
          <p:cNvPr id="12" name="Picture Placeholder 7">
            <a:extLst>
              <a:ext uri="{FF2B5EF4-FFF2-40B4-BE49-F238E27FC236}">
                <a16:creationId xmlns:a16="http://schemas.microsoft.com/office/drawing/2014/main" id="{ECE5884A-F6B2-4FB5-9639-12DE5C82F4D0}"/>
              </a:ext>
            </a:extLst>
          </p:cNvPr>
          <p:cNvSpPr>
            <a:spLocks noGrp="1"/>
          </p:cNvSpPr>
          <p:nvPr>
            <p:ph type="pic" sz="quarter" idx="18" hasCustomPrompt="1"/>
          </p:nvPr>
        </p:nvSpPr>
        <p:spPr>
          <a:xfrm>
            <a:off x="10508643" y="874800"/>
            <a:ext cx="1311441" cy="785524"/>
          </a:xfrm>
          <a:noFill/>
        </p:spPr>
        <p:txBody>
          <a:bodyPr anchor="ctr">
            <a:noAutofit/>
          </a:bodyPr>
          <a:lstStyle>
            <a:lvl1pPr algn="ctr">
              <a:defRPr sz="700" b="1" cap="all" baseline="0">
                <a:solidFill>
                  <a:schemeClr val="tx2"/>
                </a:solidFill>
              </a:defRPr>
            </a:lvl1pPr>
          </a:lstStyle>
          <a:p>
            <a:r>
              <a:rPr lang="en-US" dirty="0"/>
              <a:t>Insert </a:t>
            </a:r>
            <a:br>
              <a:rPr lang="en-US" dirty="0"/>
            </a:br>
            <a:r>
              <a:rPr lang="en-US" dirty="0"/>
              <a:t>partnership </a:t>
            </a:r>
            <a:br>
              <a:rPr lang="en-US" dirty="0"/>
            </a:br>
            <a:r>
              <a:rPr lang="en-US" dirty="0"/>
              <a:t>logo</a:t>
            </a:r>
          </a:p>
        </p:txBody>
      </p:sp>
      <p:sp>
        <p:nvSpPr>
          <p:cNvPr id="13" name="Picture Placeholder 7">
            <a:extLst>
              <a:ext uri="{FF2B5EF4-FFF2-40B4-BE49-F238E27FC236}">
                <a16:creationId xmlns:a16="http://schemas.microsoft.com/office/drawing/2014/main" id="{AD17B088-BA37-4ADD-9450-17D512B39EDA}"/>
              </a:ext>
            </a:extLst>
          </p:cNvPr>
          <p:cNvSpPr>
            <a:spLocks noGrp="1"/>
          </p:cNvSpPr>
          <p:nvPr>
            <p:ph type="pic" sz="quarter" idx="16" hasCustomPrompt="1"/>
          </p:nvPr>
        </p:nvSpPr>
        <p:spPr>
          <a:xfrm>
            <a:off x="4260875" y="3855735"/>
            <a:ext cx="4644999" cy="2519666"/>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7" name="Text Placeholder 4">
            <a:extLst>
              <a:ext uri="{FF2B5EF4-FFF2-40B4-BE49-F238E27FC236}">
                <a16:creationId xmlns:a16="http://schemas.microsoft.com/office/drawing/2014/main" id="{848BD471-ABB4-464F-A362-E65184024CE1}"/>
              </a:ext>
            </a:extLst>
          </p:cNvPr>
          <p:cNvSpPr>
            <a:spLocks noGrp="1"/>
          </p:cNvSpPr>
          <p:nvPr>
            <p:ph type="body" sz="quarter" idx="19" hasCustomPrompt="1"/>
          </p:nvPr>
        </p:nvSpPr>
        <p:spPr>
          <a:xfrm>
            <a:off x="9230148" y="2253888"/>
            <a:ext cx="755650" cy="769441"/>
          </a:xfrm>
        </p:spPr>
        <p:txBody>
          <a:bodyPr/>
          <a:lstStyle>
            <a:lvl1pPr marL="0">
              <a:buFont typeface="Arial" panose="020B0604020202020204" pitchFamily="34" charset="0"/>
              <a:buNone/>
              <a:defRPr sz="5000" b="0" spc="0" baseline="0">
                <a:solidFill>
                  <a:schemeClr val="tx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5000" b="0" cap="all" spc="0" baseline="0">
                <a:solidFill>
                  <a:schemeClr val="tx2"/>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5000" b="0">
                <a:solidFill>
                  <a:schemeClr val="tx2"/>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5000" b="0">
                <a:solidFill>
                  <a:schemeClr val="tx2"/>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5000" b="0">
                <a:solidFill>
                  <a:schemeClr val="tx2"/>
                </a:solidFill>
                <a:latin typeface="Energy Display" panose="020B0508050000020004" pitchFamily="34" charset="0"/>
                <a:cs typeface="Energy Display" panose="020B0508050000020004" pitchFamily="34" charset="0"/>
              </a:defRPr>
            </a:lvl5pPr>
            <a:lvl6pPr>
              <a:buNone/>
              <a:defRPr sz="5000">
                <a:solidFill>
                  <a:schemeClr val="tx2"/>
                </a:solidFill>
                <a:latin typeface="Energy Display" panose="020B0508050000020004" pitchFamily="34" charset="0"/>
                <a:cs typeface="Energy Display" panose="020B0508050000020004" pitchFamily="34" charset="0"/>
              </a:defRPr>
            </a:lvl6pPr>
            <a:lvl7pPr>
              <a:defRPr sz="5000">
                <a:solidFill>
                  <a:schemeClr val="tx2"/>
                </a:solidFill>
                <a:latin typeface="Energy Display" panose="020B0508050000020004" pitchFamily="34" charset="0"/>
                <a:cs typeface="Energy Display" panose="020B0508050000020004" pitchFamily="34" charset="0"/>
              </a:defRPr>
            </a:lvl7pPr>
            <a:lvl8pPr>
              <a:defRPr sz="5000" b="0">
                <a:solidFill>
                  <a:schemeClr val="tx2"/>
                </a:solidFill>
                <a:latin typeface="Energy Display" panose="020B0508050000020004" pitchFamily="34" charset="0"/>
                <a:cs typeface="Energy Display" panose="020B0508050000020004" pitchFamily="34" charset="0"/>
              </a:defRPr>
            </a:lvl8pPr>
            <a:lvl9pPr>
              <a:buNone/>
              <a:defRPr sz="5000" cap="all" baseline="0">
                <a:solidFill>
                  <a:schemeClr val="tx2"/>
                </a:solidFill>
                <a:latin typeface="Energy Display" panose="020B0508050000020004" pitchFamily="34" charset="0"/>
                <a:cs typeface="Energy Display" panose="020B0508050000020004" pitchFamily="34" charset="0"/>
              </a:defRPr>
            </a:lvl9pPr>
          </a:lstStyle>
          <a:p>
            <a:pPr lvl="8"/>
            <a:r>
              <a:rPr lang="en-US" dirty="0"/>
              <a:t>XX</a:t>
            </a:r>
          </a:p>
        </p:txBody>
      </p:sp>
      <p:sp>
        <p:nvSpPr>
          <p:cNvPr id="20" name="Text Placeholder 4">
            <a:extLst>
              <a:ext uri="{FF2B5EF4-FFF2-40B4-BE49-F238E27FC236}">
                <a16:creationId xmlns:a16="http://schemas.microsoft.com/office/drawing/2014/main" id="{21525F18-2725-483D-AB55-AAE6E93066AA}"/>
              </a:ext>
            </a:extLst>
          </p:cNvPr>
          <p:cNvSpPr>
            <a:spLocks noGrp="1"/>
          </p:cNvSpPr>
          <p:nvPr>
            <p:ph type="body" sz="quarter" idx="20" hasCustomPrompt="1"/>
          </p:nvPr>
        </p:nvSpPr>
        <p:spPr>
          <a:xfrm>
            <a:off x="9230148" y="3267146"/>
            <a:ext cx="755650" cy="769441"/>
          </a:xfrm>
        </p:spPr>
        <p:txBody>
          <a:bodyPr/>
          <a:lstStyle>
            <a:lvl1pPr marL="0">
              <a:buFont typeface="Arial" panose="020B0604020202020204" pitchFamily="34" charset="0"/>
              <a:buNone/>
              <a:defRPr sz="5000" b="0" spc="0" baseline="0">
                <a:solidFill>
                  <a:schemeClr val="tx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5000" b="0" cap="all" spc="0" baseline="0">
                <a:solidFill>
                  <a:schemeClr val="tx2"/>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5000" b="0">
                <a:solidFill>
                  <a:schemeClr val="tx2"/>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5000" b="0">
                <a:solidFill>
                  <a:schemeClr val="tx2"/>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5000" b="0">
                <a:solidFill>
                  <a:schemeClr val="tx2"/>
                </a:solidFill>
                <a:latin typeface="Energy Display" panose="020B0508050000020004" pitchFamily="34" charset="0"/>
                <a:cs typeface="Energy Display" panose="020B0508050000020004" pitchFamily="34" charset="0"/>
              </a:defRPr>
            </a:lvl5pPr>
            <a:lvl6pPr>
              <a:buNone/>
              <a:defRPr sz="5000">
                <a:solidFill>
                  <a:schemeClr val="tx2"/>
                </a:solidFill>
                <a:latin typeface="Energy Display" panose="020B0508050000020004" pitchFamily="34" charset="0"/>
                <a:cs typeface="Energy Display" panose="020B0508050000020004" pitchFamily="34" charset="0"/>
              </a:defRPr>
            </a:lvl6pPr>
            <a:lvl7pPr>
              <a:defRPr sz="5000">
                <a:solidFill>
                  <a:schemeClr val="tx2"/>
                </a:solidFill>
                <a:latin typeface="Energy Display" panose="020B0508050000020004" pitchFamily="34" charset="0"/>
                <a:cs typeface="Energy Display" panose="020B0508050000020004" pitchFamily="34" charset="0"/>
              </a:defRPr>
            </a:lvl7pPr>
            <a:lvl8pPr>
              <a:defRPr sz="5000" b="0">
                <a:solidFill>
                  <a:schemeClr val="tx2"/>
                </a:solidFill>
                <a:latin typeface="Energy Display" panose="020B0508050000020004" pitchFamily="34" charset="0"/>
                <a:cs typeface="Energy Display" panose="020B0508050000020004" pitchFamily="34" charset="0"/>
              </a:defRPr>
            </a:lvl8pPr>
            <a:lvl9pPr>
              <a:buNone/>
              <a:defRPr sz="5000" cap="all" baseline="0">
                <a:solidFill>
                  <a:schemeClr val="tx2"/>
                </a:solidFill>
                <a:latin typeface="Energy Display" panose="020B0508050000020004" pitchFamily="34" charset="0"/>
                <a:cs typeface="Energy Display" panose="020B0508050000020004" pitchFamily="34" charset="0"/>
              </a:defRPr>
            </a:lvl9pPr>
          </a:lstStyle>
          <a:p>
            <a:pPr lvl="8"/>
            <a:r>
              <a:rPr lang="en-US" dirty="0"/>
              <a:t>XX</a:t>
            </a:r>
          </a:p>
        </p:txBody>
      </p:sp>
      <p:sp>
        <p:nvSpPr>
          <p:cNvPr id="21" name="Text Placeholder 4">
            <a:extLst>
              <a:ext uri="{FF2B5EF4-FFF2-40B4-BE49-F238E27FC236}">
                <a16:creationId xmlns:a16="http://schemas.microsoft.com/office/drawing/2014/main" id="{C4D15019-D4F7-46DE-8702-E3486D5B55BE}"/>
              </a:ext>
            </a:extLst>
          </p:cNvPr>
          <p:cNvSpPr>
            <a:spLocks noGrp="1"/>
          </p:cNvSpPr>
          <p:nvPr>
            <p:ph type="body" sz="quarter" idx="21" hasCustomPrompt="1"/>
          </p:nvPr>
        </p:nvSpPr>
        <p:spPr>
          <a:xfrm>
            <a:off x="9230148" y="4363939"/>
            <a:ext cx="755650" cy="769441"/>
          </a:xfrm>
        </p:spPr>
        <p:txBody>
          <a:bodyPr/>
          <a:lstStyle>
            <a:lvl1pPr marL="0">
              <a:buFont typeface="Arial" panose="020B0604020202020204" pitchFamily="34" charset="0"/>
              <a:buNone/>
              <a:defRPr sz="5000" b="0" spc="0" baseline="0">
                <a:solidFill>
                  <a:schemeClr val="tx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5000" b="0" cap="all" spc="0" baseline="0">
                <a:solidFill>
                  <a:schemeClr val="tx2"/>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5000" b="0">
                <a:solidFill>
                  <a:schemeClr val="tx2"/>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5000" b="0">
                <a:solidFill>
                  <a:schemeClr val="tx2"/>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5000" b="0">
                <a:solidFill>
                  <a:schemeClr val="tx2"/>
                </a:solidFill>
                <a:latin typeface="Energy Display" panose="020B0508050000020004" pitchFamily="34" charset="0"/>
                <a:cs typeface="Energy Display" panose="020B0508050000020004" pitchFamily="34" charset="0"/>
              </a:defRPr>
            </a:lvl5pPr>
            <a:lvl6pPr>
              <a:buNone/>
              <a:defRPr sz="5000">
                <a:solidFill>
                  <a:schemeClr val="tx2"/>
                </a:solidFill>
                <a:latin typeface="Energy Display" panose="020B0508050000020004" pitchFamily="34" charset="0"/>
                <a:cs typeface="Energy Display" panose="020B0508050000020004" pitchFamily="34" charset="0"/>
              </a:defRPr>
            </a:lvl6pPr>
            <a:lvl7pPr>
              <a:defRPr sz="5000">
                <a:solidFill>
                  <a:schemeClr val="tx2"/>
                </a:solidFill>
                <a:latin typeface="Energy Display" panose="020B0508050000020004" pitchFamily="34" charset="0"/>
                <a:cs typeface="Energy Display" panose="020B0508050000020004" pitchFamily="34" charset="0"/>
              </a:defRPr>
            </a:lvl7pPr>
            <a:lvl8pPr>
              <a:defRPr sz="5000" b="0">
                <a:solidFill>
                  <a:schemeClr val="tx2"/>
                </a:solidFill>
                <a:latin typeface="Energy Display" panose="020B0508050000020004" pitchFamily="34" charset="0"/>
                <a:cs typeface="Energy Display" panose="020B0508050000020004" pitchFamily="34" charset="0"/>
              </a:defRPr>
            </a:lvl8pPr>
            <a:lvl9pPr>
              <a:buNone/>
              <a:defRPr sz="5000" cap="all" baseline="0">
                <a:solidFill>
                  <a:schemeClr val="tx2"/>
                </a:solidFill>
                <a:latin typeface="Energy Display" panose="020B0508050000020004" pitchFamily="34" charset="0"/>
                <a:cs typeface="Energy Display" panose="020B0508050000020004" pitchFamily="34" charset="0"/>
              </a:defRPr>
            </a:lvl9pPr>
          </a:lstStyle>
          <a:p>
            <a:pPr lvl="8"/>
            <a:r>
              <a:rPr lang="en-US" dirty="0"/>
              <a:t>XX</a:t>
            </a:r>
          </a:p>
        </p:txBody>
      </p:sp>
      <p:sp>
        <p:nvSpPr>
          <p:cNvPr id="22" name="Text Placeholder 4">
            <a:extLst>
              <a:ext uri="{FF2B5EF4-FFF2-40B4-BE49-F238E27FC236}">
                <a16:creationId xmlns:a16="http://schemas.microsoft.com/office/drawing/2014/main" id="{B4397B1E-A9FC-4375-8B7F-1C59056E24E3}"/>
              </a:ext>
            </a:extLst>
          </p:cNvPr>
          <p:cNvSpPr>
            <a:spLocks noGrp="1"/>
          </p:cNvSpPr>
          <p:nvPr>
            <p:ph type="body" sz="quarter" idx="24" hasCustomPrompt="1"/>
          </p:nvPr>
        </p:nvSpPr>
        <p:spPr>
          <a:xfrm>
            <a:off x="9230148" y="2998242"/>
            <a:ext cx="1571284" cy="138499"/>
          </a:xfrm>
        </p:spPr>
        <p:txBody>
          <a:bodyPr/>
          <a:lstStyle>
            <a:lvl1pPr marL="0">
              <a:buFont typeface="Arial" panose="020B0604020202020204" pitchFamily="34" charset="0"/>
              <a:buNone/>
              <a:defRPr sz="1000" b="1">
                <a:solidFill>
                  <a:schemeClr val="tx2"/>
                </a:solidFill>
              </a:defRPr>
            </a:lvl1pPr>
            <a:lvl2pPr marL="0">
              <a:buFont typeface="Arial" panose="020B0604020202020204" pitchFamily="34" charset="0"/>
              <a:buNone/>
              <a:defRPr sz="1000" b="1" cap="none" spc="0" baseline="0">
                <a:solidFill>
                  <a:schemeClr val="tx2"/>
                </a:solidFill>
                <a:latin typeface="+mj-lt"/>
                <a:cs typeface="Energy Display" panose="020B0508050000020004" pitchFamily="34" charset="0"/>
              </a:defRPr>
            </a:lvl2pPr>
            <a:lvl3pPr marL="0">
              <a:buFont typeface="Arial" panose="020B0604020202020204" pitchFamily="34" charset="0"/>
              <a:buNone/>
              <a:defRPr sz="1000" b="1">
                <a:solidFill>
                  <a:schemeClr val="tx2"/>
                </a:solidFill>
              </a:defRPr>
            </a:lvl3pPr>
            <a:lvl4pPr marL="0">
              <a:buFont typeface="Arial" panose="020B0604020202020204" pitchFamily="34" charset="0"/>
              <a:buNone/>
              <a:defRPr sz="1000" b="1">
                <a:solidFill>
                  <a:schemeClr val="tx2"/>
                </a:solidFill>
              </a:defRPr>
            </a:lvl4pPr>
            <a:lvl5pPr marL="0">
              <a:buFont typeface="Arial" panose="020B0604020202020204" pitchFamily="34" charset="0"/>
              <a:buNone/>
              <a:defRPr sz="1000" b="1">
                <a:solidFill>
                  <a:schemeClr val="tx2"/>
                </a:solidFill>
              </a:defRPr>
            </a:lvl5pPr>
            <a:lvl6pPr>
              <a:buNone/>
              <a:defRPr sz="1000" b="1">
                <a:solidFill>
                  <a:schemeClr val="tx2"/>
                </a:solidFill>
              </a:defRPr>
            </a:lvl6pPr>
            <a:lvl7pPr>
              <a:defRPr sz="1000" b="1">
                <a:solidFill>
                  <a:schemeClr val="tx2"/>
                </a:solidFill>
              </a:defRPr>
            </a:lvl7pPr>
            <a:lvl8pPr>
              <a:defRPr sz="1000">
                <a:solidFill>
                  <a:schemeClr val="tx2"/>
                </a:solidFill>
              </a:defRPr>
            </a:lvl8pPr>
            <a:lvl9pPr>
              <a:buNone/>
              <a:defRPr sz="1000" b="1">
                <a:solidFill>
                  <a:schemeClr val="tx2"/>
                </a:solidFill>
              </a:defRPr>
            </a:lvl9pPr>
          </a:lstStyle>
          <a:p>
            <a:pPr lvl="8"/>
            <a:r>
              <a:rPr lang="en-US" dirty="0"/>
              <a:t>Statistic information</a:t>
            </a:r>
          </a:p>
        </p:txBody>
      </p:sp>
      <p:sp>
        <p:nvSpPr>
          <p:cNvPr id="23" name="Text Placeholder 4">
            <a:extLst>
              <a:ext uri="{FF2B5EF4-FFF2-40B4-BE49-F238E27FC236}">
                <a16:creationId xmlns:a16="http://schemas.microsoft.com/office/drawing/2014/main" id="{3AF34E84-E3C2-43F2-9F62-1339B7496DAC}"/>
              </a:ext>
            </a:extLst>
          </p:cNvPr>
          <p:cNvSpPr>
            <a:spLocks noGrp="1"/>
          </p:cNvSpPr>
          <p:nvPr>
            <p:ph type="body" sz="quarter" idx="25" hasCustomPrompt="1"/>
          </p:nvPr>
        </p:nvSpPr>
        <p:spPr>
          <a:xfrm>
            <a:off x="9230148" y="4024977"/>
            <a:ext cx="1571284" cy="138499"/>
          </a:xfrm>
        </p:spPr>
        <p:txBody>
          <a:bodyPr/>
          <a:lstStyle>
            <a:lvl1pPr marL="0">
              <a:buFont typeface="Arial" panose="020B0604020202020204" pitchFamily="34" charset="0"/>
              <a:buNone/>
              <a:defRPr sz="1000" b="1">
                <a:solidFill>
                  <a:schemeClr val="tx2"/>
                </a:solidFill>
              </a:defRPr>
            </a:lvl1pPr>
            <a:lvl2pPr marL="0">
              <a:buFont typeface="Arial" panose="020B0604020202020204" pitchFamily="34" charset="0"/>
              <a:buNone/>
              <a:defRPr sz="1000" b="1" cap="none" spc="0" baseline="0">
                <a:solidFill>
                  <a:schemeClr val="tx2"/>
                </a:solidFill>
                <a:latin typeface="+mj-lt"/>
                <a:cs typeface="Energy Display" panose="020B0508050000020004" pitchFamily="34" charset="0"/>
              </a:defRPr>
            </a:lvl2pPr>
            <a:lvl3pPr marL="0">
              <a:buFont typeface="Arial" panose="020B0604020202020204" pitchFamily="34" charset="0"/>
              <a:buNone/>
              <a:defRPr sz="1000" b="1">
                <a:solidFill>
                  <a:schemeClr val="tx2"/>
                </a:solidFill>
              </a:defRPr>
            </a:lvl3pPr>
            <a:lvl4pPr marL="0">
              <a:buFont typeface="Arial" panose="020B0604020202020204" pitchFamily="34" charset="0"/>
              <a:buNone/>
              <a:defRPr sz="1000" b="1">
                <a:solidFill>
                  <a:schemeClr val="tx2"/>
                </a:solidFill>
              </a:defRPr>
            </a:lvl4pPr>
            <a:lvl5pPr marL="0">
              <a:buFont typeface="Arial" panose="020B0604020202020204" pitchFamily="34" charset="0"/>
              <a:buNone/>
              <a:defRPr sz="1000" b="1">
                <a:solidFill>
                  <a:schemeClr val="tx2"/>
                </a:solidFill>
              </a:defRPr>
            </a:lvl5pPr>
            <a:lvl6pPr>
              <a:buNone/>
              <a:defRPr sz="1000" b="1">
                <a:solidFill>
                  <a:schemeClr val="tx2"/>
                </a:solidFill>
              </a:defRPr>
            </a:lvl6pPr>
            <a:lvl7pPr>
              <a:defRPr sz="1000" b="1">
                <a:solidFill>
                  <a:schemeClr val="tx2"/>
                </a:solidFill>
              </a:defRPr>
            </a:lvl7pPr>
            <a:lvl8pPr>
              <a:defRPr sz="1000">
                <a:solidFill>
                  <a:schemeClr val="tx2"/>
                </a:solidFill>
              </a:defRPr>
            </a:lvl8pPr>
            <a:lvl9pPr>
              <a:buNone/>
              <a:defRPr sz="1000" b="1">
                <a:solidFill>
                  <a:schemeClr val="tx2"/>
                </a:solidFill>
              </a:defRPr>
            </a:lvl9pPr>
          </a:lstStyle>
          <a:p>
            <a:pPr lvl="8"/>
            <a:r>
              <a:rPr lang="en-US" dirty="0"/>
              <a:t>Statistic information</a:t>
            </a:r>
          </a:p>
        </p:txBody>
      </p:sp>
      <p:sp>
        <p:nvSpPr>
          <p:cNvPr id="24" name="Text Placeholder 4">
            <a:extLst>
              <a:ext uri="{FF2B5EF4-FFF2-40B4-BE49-F238E27FC236}">
                <a16:creationId xmlns:a16="http://schemas.microsoft.com/office/drawing/2014/main" id="{7B144392-2C38-42F5-82AE-BFF3F9F524ED}"/>
              </a:ext>
            </a:extLst>
          </p:cNvPr>
          <p:cNvSpPr>
            <a:spLocks noGrp="1"/>
          </p:cNvSpPr>
          <p:nvPr>
            <p:ph type="body" sz="quarter" idx="26" hasCustomPrompt="1"/>
          </p:nvPr>
        </p:nvSpPr>
        <p:spPr>
          <a:xfrm>
            <a:off x="9230148" y="5108293"/>
            <a:ext cx="1571284" cy="138499"/>
          </a:xfrm>
        </p:spPr>
        <p:txBody>
          <a:bodyPr/>
          <a:lstStyle>
            <a:lvl1pPr marL="0">
              <a:buFont typeface="Arial" panose="020B0604020202020204" pitchFamily="34" charset="0"/>
              <a:buNone/>
              <a:defRPr sz="1000" b="1">
                <a:solidFill>
                  <a:schemeClr val="tx2"/>
                </a:solidFill>
              </a:defRPr>
            </a:lvl1pPr>
            <a:lvl2pPr marL="0">
              <a:buFont typeface="Arial" panose="020B0604020202020204" pitchFamily="34" charset="0"/>
              <a:buNone/>
              <a:defRPr sz="1000" b="1" cap="none" spc="0" baseline="0">
                <a:solidFill>
                  <a:schemeClr val="tx2"/>
                </a:solidFill>
                <a:latin typeface="+mj-lt"/>
                <a:cs typeface="Energy Display" panose="020B0508050000020004" pitchFamily="34" charset="0"/>
              </a:defRPr>
            </a:lvl2pPr>
            <a:lvl3pPr marL="0">
              <a:buFont typeface="Arial" panose="020B0604020202020204" pitchFamily="34" charset="0"/>
              <a:buNone/>
              <a:defRPr sz="1000" b="1">
                <a:solidFill>
                  <a:schemeClr val="tx2"/>
                </a:solidFill>
              </a:defRPr>
            </a:lvl3pPr>
            <a:lvl4pPr marL="0">
              <a:buFont typeface="Arial" panose="020B0604020202020204" pitchFamily="34" charset="0"/>
              <a:buNone/>
              <a:defRPr sz="1000" b="1">
                <a:solidFill>
                  <a:schemeClr val="tx2"/>
                </a:solidFill>
              </a:defRPr>
            </a:lvl4pPr>
            <a:lvl5pPr marL="0">
              <a:buFont typeface="Arial" panose="020B0604020202020204" pitchFamily="34" charset="0"/>
              <a:buNone/>
              <a:defRPr sz="1000" b="1">
                <a:solidFill>
                  <a:schemeClr val="tx2"/>
                </a:solidFill>
              </a:defRPr>
            </a:lvl5pPr>
            <a:lvl6pPr>
              <a:buNone/>
              <a:defRPr sz="1000" b="1">
                <a:solidFill>
                  <a:schemeClr val="tx2"/>
                </a:solidFill>
              </a:defRPr>
            </a:lvl6pPr>
            <a:lvl7pPr>
              <a:defRPr sz="1000" b="1">
                <a:solidFill>
                  <a:schemeClr val="tx2"/>
                </a:solidFill>
              </a:defRPr>
            </a:lvl7pPr>
            <a:lvl8pPr>
              <a:defRPr sz="1000">
                <a:solidFill>
                  <a:schemeClr val="tx2"/>
                </a:solidFill>
              </a:defRPr>
            </a:lvl8pPr>
            <a:lvl9pPr>
              <a:buNone/>
              <a:defRPr sz="1000" b="1">
                <a:solidFill>
                  <a:schemeClr val="tx2"/>
                </a:solidFill>
              </a:defRPr>
            </a:lvl9pPr>
          </a:lstStyle>
          <a:p>
            <a:pPr lvl="8"/>
            <a:r>
              <a:rPr lang="en-US" dirty="0"/>
              <a:t>Statistic information</a:t>
            </a:r>
          </a:p>
        </p:txBody>
      </p:sp>
      <p:sp>
        <p:nvSpPr>
          <p:cNvPr id="29" name="Text Placeholder 5">
            <a:extLst>
              <a:ext uri="{FF2B5EF4-FFF2-40B4-BE49-F238E27FC236}">
                <a16:creationId xmlns:a16="http://schemas.microsoft.com/office/drawing/2014/main" id="{C5D42EF2-DEEA-4BA9-B166-796E43E93D92}"/>
              </a:ext>
            </a:extLst>
          </p:cNvPr>
          <p:cNvSpPr>
            <a:spLocks noGrp="1"/>
          </p:cNvSpPr>
          <p:nvPr>
            <p:ph type="body" sz="quarter" idx="30"/>
          </p:nvPr>
        </p:nvSpPr>
        <p:spPr>
          <a:xfrm>
            <a:off x="4260875" y="874800"/>
            <a:ext cx="2255335" cy="1051570"/>
          </a:xfrm>
        </p:spPr>
        <p:txBody>
          <a:bodyPr wrap="square" numCol="1" spcCol="0">
            <a:spAutoFit/>
          </a:bodyPr>
          <a:lstStyle>
            <a:lvl1pPr>
              <a:lnSpc>
                <a:spcPts val="1200"/>
              </a:lnSpc>
              <a:spcAft>
                <a:spcPts val="200"/>
              </a:spcAft>
              <a:defRPr sz="1000">
                <a:solidFill>
                  <a:schemeClr val="tx1"/>
                </a:solidFill>
              </a:defRPr>
            </a:lvl1pPr>
            <a:lvl2pPr>
              <a:lnSpc>
                <a:spcPts val="1200"/>
              </a:lnSpc>
              <a:spcAft>
                <a:spcPts val="200"/>
              </a:spcAft>
              <a:defRPr sz="1000">
                <a:solidFill>
                  <a:schemeClr val="tx1"/>
                </a:solidFill>
              </a:defRPr>
            </a:lvl2pPr>
            <a:lvl3pPr>
              <a:lnSpc>
                <a:spcPts val="1200"/>
              </a:lnSpc>
              <a:spcAft>
                <a:spcPts val="200"/>
              </a:spcAft>
              <a:defRPr sz="1000">
                <a:solidFill>
                  <a:schemeClr val="tx1"/>
                </a:solidFill>
              </a:defRPr>
            </a:lvl3pPr>
            <a:lvl4pPr>
              <a:lnSpc>
                <a:spcPts val="1200"/>
              </a:lnSpc>
              <a:spcAft>
                <a:spcPts val="200"/>
              </a:spcAft>
              <a:defRPr sz="1000">
                <a:solidFill>
                  <a:schemeClr val="tx1"/>
                </a:solidFill>
              </a:defRPr>
            </a:lvl4pPr>
            <a:lvl5pPr>
              <a:lnSpc>
                <a:spcPts val="1200"/>
              </a:lnSpc>
              <a:spcAft>
                <a:spcPts val="200"/>
              </a:spcAft>
              <a:defRPr sz="1000">
                <a:solidFill>
                  <a:schemeClr val="tx1"/>
                </a:solidFill>
              </a:defRPr>
            </a:lvl5pPr>
            <a:lvl6pPr>
              <a:lnSpc>
                <a:spcPts val="1200"/>
              </a:lnSpc>
              <a:spcAft>
                <a:spcPts val="200"/>
              </a:spcAft>
              <a:defRPr sz="1000">
                <a:solidFill>
                  <a:schemeClr val="tx1"/>
                </a:solidFill>
              </a:defRPr>
            </a:lvl6pPr>
            <a:lvl7pPr>
              <a:defRPr sz="800">
                <a:solidFill>
                  <a:schemeClr val="tx1"/>
                </a:solidFill>
              </a:defRPr>
            </a:lvl7pPr>
            <a:lvl8pPr>
              <a:defRPr sz="800">
                <a:solidFill>
                  <a:schemeClr val="tx2"/>
                </a:solidFill>
              </a:defRPr>
            </a:lvl8pPr>
            <a:lvl9pPr>
              <a:defRPr sz="8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5">
            <a:extLst>
              <a:ext uri="{FF2B5EF4-FFF2-40B4-BE49-F238E27FC236}">
                <a16:creationId xmlns:a16="http://schemas.microsoft.com/office/drawing/2014/main" id="{29E20F6C-7C8E-48ED-B384-AC27D51A8391}"/>
              </a:ext>
            </a:extLst>
          </p:cNvPr>
          <p:cNvSpPr>
            <a:spLocks noGrp="1"/>
          </p:cNvSpPr>
          <p:nvPr>
            <p:ph type="body" sz="quarter" idx="31"/>
          </p:nvPr>
        </p:nvSpPr>
        <p:spPr>
          <a:xfrm>
            <a:off x="6650539" y="874800"/>
            <a:ext cx="2255335" cy="1051570"/>
          </a:xfrm>
        </p:spPr>
        <p:txBody>
          <a:bodyPr wrap="square" numCol="1" spcCol="0">
            <a:spAutoFit/>
          </a:bodyPr>
          <a:lstStyle>
            <a:lvl1pPr>
              <a:lnSpc>
                <a:spcPts val="1200"/>
              </a:lnSpc>
              <a:spcAft>
                <a:spcPts val="200"/>
              </a:spcAft>
              <a:defRPr sz="1000">
                <a:solidFill>
                  <a:schemeClr val="tx1"/>
                </a:solidFill>
              </a:defRPr>
            </a:lvl1pPr>
            <a:lvl2pPr>
              <a:lnSpc>
                <a:spcPts val="1200"/>
              </a:lnSpc>
              <a:spcAft>
                <a:spcPts val="200"/>
              </a:spcAft>
              <a:defRPr sz="1000">
                <a:solidFill>
                  <a:schemeClr val="tx1"/>
                </a:solidFill>
              </a:defRPr>
            </a:lvl2pPr>
            <a:lvl3pPr>
              <a:lnSpc>
                <a:spcPts val="1200"/>
              </a:lnSpc>
              <a:spcAft>
                <a:spcPts val="200"/>
              </a:spcAft>
              <a:defRPr sz="1000">
                <a:solidFill>
                  <a:schemeClr val="tx1"/>
                </a:solidFill>
              </a:defRPr>
            </a:lvl3pPr>
            <a:lvl4pPr>
              <a:lnSpc>
                <a:spcPts val="1200"/>
              </a:lnSpc>
              <a:spcAft>
                <a:spcPts val="200"/>
              </a:spcAft>
              <a:defRPr sz="1000">
                <a:solidFill>
                  <a:schemeClr val="tx1"/>
                </a:solidFill>
              </a:defRPr>
            </a:lvl4pPr>
            <a:lvl5pPr>
              <a:lnSpc>
                <a:spcPts val="1200"/>
              </a:lnSpc>
              <a:spcAft>
                <a:spcPts val="200"/>
              </a:spcAft>
              <a:defRPr sz="1000">
                <a:solidFill>
                  <a:schemeClr val="tx1"/>
                </a:solidFill>
              </a:defRPr>
            </a:lvl5pPr>
            <a:lvl6pPr>
              <a:lnSpc>
                <a:spcPts val="1200"/>
              </a:lnSpc>
              <a:spcAft>
                <a:spcPts val="200"/>
              </a:spcAft>
              <a:defRPr sz="1000">
                <a:solidFill>
                  <a:schemeClr val="tx1"/>
                </a:solidFill>
              </a:defRPr>
            </a:lvl6pPr>
            <a:lvl7pPr>
              <a:defRPr sz="800">
                <a:solidFill>
                  <a:schemeClr val="tx1"/>
                </a:solidFill>
              </a:defRPr>
            </a:lvl7pPr>
            <a:lvl8pPr>
              <a:defRPr sz="800">
                <a:solidFill>
                  <a:schemeClr val="tx2"/>
                </a:solidFill>
              </a:defRPr>
            </a:lvl8pPr>
            <a:lvl9pPr>
              <a:defRPr sz="8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10">
            <a:extLst>
              <a:ext uri="{FF2B5EF4-FFF2-40B4-BE49-F238E27FC236}">
                <a16:creationId xmlns:a16="http://schemas.microsoft.com/office/drawing/2014/main" id="{06E279B5-0E40-41D4-93F0-79395380C82F}"/>
              </a:ext>
            </a:extLst>
          </p:cNvPr>
          <p:cNvSpPr>
            <a:spLocks noGrp="1"/>
          </p:cNvSpPr>
          <p:nvPr>
            <p:ph type="body" sz="quarter" idx="27"/>
          </p:nvPr>
        </p:nvSpPr>
        <p:spPr>
          <a:xfrm>
            <a:off x="4260875" y="783206"/>
            <a:ext cx="7560000" cy="0"/>
          </a:xfrm>
          <a:ln w="6350">
            <a:solidFill>
              <a:schemeClr val="tx1"/>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8" name="Subtitle 2">
            <a:extLst>
              <a:ext uri="{FF2B5EF4-FFF2-40B4-BE49-F238E27FC236}">
                <a16:creationId xmlns:a16="http://schemas.microsoft.com/office/drawing/2014/main" id="{8BF78B67-229E-4AA8-AF38-FE61F84D8347}"/>
              </a:ext>
            </a:extLst>
          </p:cNvPr>
          <p:cNvSpPr>
            <a:spLocks noGrp="1"/>
          </p:cNvSpPr>
          <p:nvPr>
            <p:ph type="subTitle" idx="1" hasCustomPrompt="1"/>
          </p:nvPr>
        </p:nvSpPr>
        <p:spPr>
          <a:xfrm>
            <a:off x="374400" y="442571"/>
            <a:ext cx="3110400"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32" name="Text Placeholder 5">
            <a:extLst>
              <a:ext uri="{FF2B5EF4-FFF2-40B4-BE49-F238E27FC236}">
                <a16:creationId xmlns:a16="http://schemas.microsoft.com/office/drawing/2014/main" id="{E7CF8A9F-798E-42A0-ADCC-0D910C65E889}"/>
              </a:ext>
            </a:extLst>
          </p:cNvPr>
          <p:cNvSpPr>
            <a:spLocks noGrp="1"/>
          </p:cNvSpPr>
          <p:nvPr>
            <p:ph type="body" sz="quarter" idx="32"/>
          </p:nvPr>
        </p:nvSpPr>
        <p:spPr>
          <a:xfrm>
            <a:off x="374400" y="2613600"/>
            <a:ext cx="3104424" cy="1944122"/>
          </a:xfrm>
        </p:spPr>
        <p:txBody>
          <a:bodyPr wrap="square" numCol="1" spcCol="0">
            <a:spAutoFit/>
          </a:bodyPr>
          <a:lstStyle>
            <a:lvl1pPr>
              <a:spcBef>
                <a:spcPts val="500"/>
              </a:spcBef>
              <a:defRPr sz="1300">
                <a:solidFill>
                  <a:schemeClr val="bg1"/>
                </a:solidFill>
              </a:defRPr>
            </a:lvl1pPr>
            <a:lvl2pPr>
              <a:defRPr sz="1300">
                <a:solidFill>
                  <a:schemeClr val="bg1"/>
                </a:solidFill>
              </a:defRPr>
            </a:lvl2pPr>
            <a:lvl3pPr>
              <a:defRPr sz="1300">
                <a:solidFill>
                  <a:schemeClr val="bg1"/>
                </a:solidFill>
              </a:defRPr>
            </a:lvl3pPr>
            <a:lvl4pPr>
              <a:defRPr sz="1000">
                <a:solidFill>
                  <a:schemeClr val="bg1"/>
                </a:solidFill>
              </a:defRPr>
            </a:lvl4pPr>
            <a:lvl5pPr>
              <a:defRPr sz="1000">
                <a:solidFill>
                  <a:schemeClr val="bg1"/>
                </a:solidFill>
              </a:defRPr>
            </a:lvl5pPr>
            <a:lvl6pPr>
              <a:defRPr sz="1000">
                <a:solidFill>
                  <a:schemeClr val="bg1"/>
                </a:solidFill>
              </a:defRPr>
            </a:lvl6pPr>
            <a:lvl7pPr>
              <a:defRPr sz="800">
                <a:solidFill>
                  <a:schemeClr val="bg1"/>
                </a:solidFill>
              </a:defRPr>
            </a:lvl7pPr>
            <a:lvl8pPr>
              <a:defRPr sz="800">
                <a:solidFill>
                  <a:schemeClr val="bg1"/>
                </a:solidFill>
              </a:defRPr>
            </a:lvl8pPr>
            <a:lvl9pPr>
              <a:defRPr sz="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2">
            <a:extLst>
              <a:ext uri="{FF2B5EF4-FFF2-40B4-BE49-F238E27FC236}">
                <a16:creationId xmlns:a16="http://schemas.microsoft.com/office/drawing/2014/main" id="{6222A4ED-4902-48F4-BFEB-66D4FD8FABD7}"/>
              </a:ext>
            </a:extLst>
          </p:cNvPr>
          <p:cNvSpPr>
            <a:spLocks noGrp="1"/>
          </p:cNvSpPr>
          <p:nvPr>
            <p:ph type="body" sz="quarter" idx="33" hasCustomPrompt="1"/>
          </p:nvPr>
        </p:nvSpPr>
        <p:spPr>
          <a:xfrm>
            <a:off x="374400" y="6375400"/>
            <a:ext cx="30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0F495D6A-C10A-1B46-B2A1-CD3FEEC4409D}"/>
              </a:ext>
            </a:extLst>
          </p:cNvPr>
          <p:cNvSpPr>
            <a:spLocks noGrp="1"/>
          </p:cNvSpPr>
          <p:nvPr>
            <p:ph type="ftr" sz="quarter" idx="34"/>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1842078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eneric case study - sta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6DE84C-DB59-4666-998A-46BA0A90C15C}"/>
              </a:ext>
            </a:extLst>
          </p:cNvPr>
          <p:cNvSpPr/>
          <p:nvPr userDrawn="1"/>
        </p:nvSpPr>
        <p:spPr>
          <a:xfrm>
            <a:off x="0" y="0"/>
            <a:ext cx="4648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EB74F84-72F9-4E3F-9920-AB38EA7D58B3}"/>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itle 1">
            <a:extLst>
              <a:ext uri="{FF2B5EF4-FFF2-40B4-BE49-F238E27FC236}">
                <a16:creationId xmlns:a16="http://schemas.microsoft.com/office/drawing/2014/main" id="{08E1C94D-6F48-4712-AEF0-812F58CB53F3}"/>
              </a:ext>
            </a:extLst>
          </p:cNvPr>
          <p:cNvSpPr>
            <a:spLocks noGrp="1"/>
          </p:cNvSpPr>
          <p:nvPr>
            <p:ph type="title" hasCustomPrompt="1"/>
          </p:nvPr>
        </p:nvSpPr>
        <p:spPr>
          <a:xfrm>
            <a:off x="374400" y="880848"/>
            <a:ext cx="3672680" cy="1282402"/>
          </a:xfrm>
        </p:spPr>
        <p:txBody>
          <a:bodyPr wrap="square" anchor="t" anchorCtr="0">
            <a:spAutoFit/>
          </a:bodyPr>
          <a:lstStyle>
            <a:lvl1pPr>
              <a:lnSpc>
                <a:spcPct val="70000"/>
              </a:lnSpc>
              <a:defRPr sz="600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Picture Placeholder 7">
            <a:extLst>
              <a:ext uri="{FF2B5EF4-FFF2-40B4-BE49-F238E27FC236}">
                <a16:creationId xmlns:a16="http://schemas.microsoft.com/office/drawing/2014/main" id="{D64A57FF-1137-4045-BD89-EF3B88F34AD1}"/>
              </a:ext>
            </a:extLst>
          </p:cNvPr>
          <p:cNvSpPr>
            <a:spLocks noGrp="1"/>
          </p:cNvSpPr>
          <p:nvPr>
            <p:ph type="pic" sz="quarter" idx="16" hasCustomPrompt="1"/>
          </p:nvPr>
        </p:nvSpPr>
        <p:spPr>
          <a:xfrm>
            <a:off x="10093325" y="514800"/>
            <a:ext cx="1728788" cy="1096207"/>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Brand </a:t>
            </a:r>
            <a:br>
              <a:rPr lang="en-US" dirty="0"/>
            </a:br>
            <a:r>
              <a:rPr lang="en-US" dirty="0"/>
              <a:t>logo</a:t>
            </a:r>
          </a:p>
        </p:txBody>
      </p:sp>
      <p:sp>
        <p:nvSpPr>
          <p:cNvPr id="13" name="Text Placeholder 4">
            <a:extLst>
              <a:ext uri="{FF2B5EF4-FFF2-40B4-BE49-F238E27FC236}">
                <a16:creationId xmlns:a16="http://schemas.microsoft.com/office/drawing/2014/main" id="{79B31218-C17F-458D-B1D7-F1A2075E7CFA}"/>
              </a:ext>
            </a:extLst>
          </p:cNvPr>
          <p:cNvSpPr>
            <a:spLocks noGrp="1"/>
          </p:cNvSpPr>
          <p:nvPr>
            <p:ph type="body" sz="quarter" idx="18" hasCustomPrompt="1"/>
          </p:nvPr>
        </p:nvSpPr>
        <p:spPr>
          <a:xfrm>
            <a:off x="5239388" y="2349779"/>
            <a:ext cx="2098675" cy="1077218"/>
          </a:xfrm>
        </p:spPr>
        <p:txBody>
          <a:bodyPr/>
          <a:lstStyle>
            <a:lvl1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7000" b="0" cap="all" spc="-100" baseline="0">
                <a:solidFill>
                  <a:schemeClr val="tx2"/>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5pPr>
            <a:lvl6pPr>
              <a:buNone/>
              <a:defRPr sz="7000" b="0" spc="-100" baseline="0">
                <a:solidFill>
                  <a:schemeClr val="tx2"/>
                </a:solidFill>
                <a:latin typeface="Energy Display" panose="020B0508050000020004" pitchFamily="34" charset="0"/>
                <a:cs typeface="Energy Display" panose="020B0508050000020004" pitchFamily="34" charset="0"/>
              </a:defRPr>
            </a:lvl6pPr>
            <a:lvl7pPr>
              <a:defRPr sz="7000" b="0" spc="-100" baseline="0">
                <a:solidFill>
                  <a:schemeClr val="tx2"/>
                </a:solidFill>
                <a:latin typeface="Energy Display" panose="020B0508050000020004" pitchFamily="34" charset="0"/>
                <a:cs typeface="Energy Display" panose="020B0508050000020004" pitchFamily="34" charset="0"/>
              </a:defRPr>
            </a:lvl7pPr>
            <a:lvl8pPr>
              <a:defRPr sz="7000" b="0" spc="-100" baseline="0">
                <a:solidFill>
                  <a:schemeClr val="tx2"/>
                </a:solidFill>
                <a:latin typeface="Energy Display" panose="020B0508050000020004" pitchFamily="34" charset="0"/>
                <a:cs typeface="Energy Display" panose="020B0508050000020004" pitchFamily="34" charset="0"/>
              </a:defRPr>
            </a:lvl8pPr>
            <a:lvl9pPr>
              <a:buNone/>
              <a:defRPr sz="7000" b="0" cap="all" spc="-100" baseline="0">
                <a:solidFill>
                  <a:schemeClr val="tx2"/>
                </a:solidFill>
                <a:latin typeface="Energy Display" panose="020B0508050000020004" pitchFamily="34" charset="0"/>
                <a:cs typeface="Energy Display" panose="020B0508050000020004" pitchFamily="34" charset="0"/>
              </a:defRPr>
            </a:lvl9pPr>
          </a:lstStyle>
          <a:p>
            <a:pPr lvl="8"/>
            <a:r>
              <a:rPr lang="en-US" dirty="0"/>
              <a:t>XX</a:t>
            </a:r>
          </a:p>
        </p:txBody>
      </p:sp>
      <p:sp>
        <p:nvSpPr>
          <p:cNvPr id="22" name="Text Placeholder 4">
            <a:extLst>
              <a:ext uri="{FF2B5EF4-FFF2-40B4-BE49-F238E27FC236}">
                <a16:creationId xmlns:a16="http://schemas.microsoft.com/office/drawing/2014/main" id="{9FC2D315-844B-4D63-A772-811DF205EC09}"/>
              </a:ext>
            </a:extLst>
          </p:cNvPr>
          <p:cNvSpPr>
            <a:spLocks noGrp="1"/>
          </p:cNvSpPr>
          <p:nvPr>
            <p:ph type="body" sz="quarter" idx="24" hasCustomPrompt="1"/>
          </p:nvPr>
        </p:nvSpPr>
        <p:spPr>
          <a:xfrm>
            <a:off x="5239388" y="3332577"/>
            <a:ext cx="2098675" cy="215444"/>
          </a:xfrm>
        </p:spPr>
        <p:txBody>
          <a:bodyPr/>
          <a:lstStyle>
            <a:lvl1pPr marL="0">
              <a:buFont typeface="Arial" panose="020B0604020202020204" pitchFamily="34" charset="0"/>
              <a:buNone/>
              <a:defRPr sz="1400" b="1" spc="-50" baseline="0">
                <a:solidFill>
                  <a:schemeClr val="tx2"/>
                </a:solidFill>
              </a:defRPr>
            </a:lvl1pPr>
            <a:lvl2pPr marL="0">
              <a:buFont typeface="Arial" panose="020B0604020202020204" pitchFamily="34" charset="0"/>
              <a:buNone/>
              <a:defRPr sz="1400" b="1" cap="none" spc="-50" baseline="0">
                <a:solidFill>
                  <a:schemeClr val="tx2"/>
                </a:solidFill>
                <a:latin typeface="+mj-lt"/>
                <a:cs typeface="Energy Display" panose="020B0508050000020004" pitchFamily="34" charset="0"/>
              </a:defRPr>
            </a:lvl2pPr>
            <a:lvl3pPr marL="0">
              <a:buFont typeface="Arial" panose="020B0604020202020204" pitchFamily="34" charset="0"/>
              <a:buNone/>
              <a:defRPr sz="1400" b="1" spc="-50" baseline="0">
                <a:solidFill>
                  <a:schemeClr val="tx2"/>
                </a:solidFill>
              </a:defRPr>
            </a:lvl3pPr>
            <a:lvl4pPr marL="0">
              <a:buFont typeface="Arial" panose="020B0604020202020204" pitchFamily="34" charset="0"/>
              <a:buNone/>
              <a:defRPr sz="1400" b="1" spc="-50" baseline="0">
                <a:solidFill>
                  <a:schemeClr val="tx2"/>
                </a:solidFill>
              </a:defRPr>
            </a:lvl4pPr>
            <a:lvl5pPr marL="0">
              <a:buFont typeface="Arial" panose="020B0604020202020204" pitchFamily="34" charset="0"/>
              <a:buNone/>
              <a:defRPr sz="1400" b="1" spc="-50" baseline="0">
                <a:solidFill>
                  <a:schemeClr val="tx2"/>
                </a:solidFill>
              </a:defRPr>
            </a:lvl5pPr>
            <a:lvl6pPr>
              <a:buNone/>
              <a:defRPr sz="1400" b="1" spc="-50" baseline="0">
                <a:solidFill>
                  <a:schemeClr val="tx2"/>
                </a:solidFill>
              </a:defRPr>
            </a:lvl6pPr>
            <a:lvl7pPr>
              <a:defRPr sz="1400" b="1" spc="-50" baseline="0">
                <a:solidFill>
                  <a:schemeClr val="tx2"/>
                </a:solidFill>
              </a:defRPr>
            </a:lvl7pPr>
            <a:lvl8pPr>
              <a:defRPr sz="1400" b="1" spc="-50" baseline="0">
                <a:solidFill>
                  <a:schemeClr val="tx2"/>
                </a:solidFill>
              </a:defRPr>
            </a:lvl8pPr>
            <a:lvl9pPr>
              <a:buNone/>
              <a:defRPr sz="1400" b="1" spc="-50" baseline="0">
                <a:solidFill>
                  <a:schemeClr val="tx2"/>
                </a:solidFill>
              </a:defRPr>
            </a:lvl9pPr>
          </a:lstStyle>
          <a:p>
            <a:pPr lvl="0"/>
            <a:r>
              <a:rPr lang="en-US" dirty="0"/>
              <a:t>statistic information</a:t>
            </a:r>
          </a:p>
        </p:txBody>
      </p:sp>
      <p:sp>
        <p:nvSpPr>
          <p:cNvPr id="28" name="Text Placeholder 10">
            <a:extLst>
              <a:ext uri="{FF2B5EF4-FFF2-40B4-BE49-F238E27FC236}">
                <a16:creationId xmlns:a16="http://schemas.microsoft.com/office/drawing/2014/main" id="{029C63FE-4677-4CFE-BA84-8BD8F7557C28}"/>
              </a:ext>
            </a:extLst>
          </p:cNvPr>
          <p:cNvSpPr>
            <a:spLocks noGrp="1"/>
          </p:cNvSpPr>
          <p:nvPr>
            <p:ph type="body" sz="quarter" idx="27"/>
          </p:nvPr>
        </p:nvSpPr>
        <p:spPr>
          <a:xfrm>
            <a:off x="5124333" y="2617849"/>
            <a:ext cx="0" cy="172800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9" name="Text Placeholder 4">
            <a:extLst>
              <a:ext uri="{FF2B5EF4-FFF2-40B4-BE49-F238E27FC236}">
                <a16:creationId xmlns:a16="http://schemas.microsoft.com/office/drawing/2014/main" id="{5D00F94F-D166-4C6D-B96D-E5F6B6F7A37B}"/>
              </a:ext>
            </a:extLst>
          </p:cNvPr>
          <p:cNvSpPr>
            <a:spLocks noGrp="1"/>
          </p:cNvSpPr>
          <p:nvPr>
            <p:ph type="body" sz="quarter" idx="28" hasCustomPrompt="1"/>
          </p:nvPr>
        </p:nvSpPr>
        <p:spPr>
          <a:xfrm>
            <a:off x="7545899" y="2349779"/>
            <a:ext cx="2098675" cy="1077218"/>
          </a:xfrm>
        </p:spPr>
        <p:txBody>
          <a:bodyPr/>
          <a:lstStyle>
            <a:lvl1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7000" b="0" cap="all" spc="-100" baseline="0">
                <a:solidFill>
                  <a:schemeClr val="tx2"/>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5pPr>
            <a:lvl6pPr>
              <a:buNone/>
              <a:defRPr sz="7000" b="0" spc="-100" baseline="0">
                <a:solidFill>
                  <a:schemeClr val="tx2"/>
                </a:solidFill>
                <a:latin typeface="Energy Display" panose="020B0508050000020004" pitchFamily="34" charset="0"/>
                <a:cs typeface="Energy Display" panose="020B0508050000020004" pitchFamily="34" charset="0"/>
              </a:defRPr>
            </a:lvl6pPr>
            <a:lvl7pPr>
              <a:defRPr sz="7000" b="0" spc="-100" baseline="0">
                <a:solidFill>
                  <a:schemeClr val="tx2"/>
                </a:solidFill>
                <a:latin typeface="Energy Display" panose="020B0508050000020004" pitchFamily="34" charset="0"/>
                <a:cs typeface="Energy Display" panose="020B0508050000020004" pitchFamily="34" charset="0"/>
              </a:defRPr>
            </a:lvl7pPr>
            <a:lvl8pPr>
              <a:defRPr sz="7000" b="0" spc="-100" baseline="0">
                <a:solidFill>
                  <a:schemeClr val="tx2"/>
                </a:solidFill>
                <a:latin typeface="Energy Display" panose="020B0508050000020004" pitchFamily="34" charset="0"/>
                <a:cs typeface="Energy Display" panose="020B0508050000020004" pitchFamily="34" charset="0"/>
              </a:defRPr>
            </a:lvl8pPr>
            <a:lvl9pPr>
              <a:buNone/>
              <a:defRPr sz="7000" b="0" cap="all" spc="-100" baseline="0">
                <a:solidFill>
                  <a:schemeClr val="tx2"/>
                </a:solidFill>
                <a:latin typeface="Energy Display" panose="020B0508050000020004" pitchFamily="34" charset="0"/>
                <a:cs typeface="Energy Display" panose="020B0508050000020004" pitchFamily="34" charset="0"/>
              </a:defRPr>
            </a:lvl9pPr>
          </a:lstStyle>
          <a:p>
            <a:pPr lvl="8"/>
            <a:r>
              <a:rPr lang="en-US" dirty="0"/>
              <a:t>XX</a:t>
            </a:r>
          </a:p>
        </p:txBody>
      </p:sp>
      <p:sp>
        <p:nvSpPr>
          <p:cNvPr id="30" name="Text Placeholder 4">
            <a:extLst>
              <a:ext uri="{FF2B5EF4-FFF2-40B4-BE49-F238E27FC236}">
                <a16:creationId xmlns:a16="http://schemas.microsoft.com/office/drawing/2014/main" id="{F6A62B5B-5057-44CE-848B-3B82CF399416}"/>
              </a:ext>
            </a:extLst>
          </p:cNvPr>
          <p:cNvSpPr>
            <a:spLocks noGrp="1"/>
          </p:cNvSpPr>
          <p:nvPr>
            <p:ph type="body" sz="quarter" idx="29" hasCustomPrompt="1"/>
          </p:nvPr>
        </p:nvSpPr>
        <p:spPr>
          <a:xfrm>
            <a:off x="7545899" y="3332577"/>
            <a:ext cx="2098675" cy="215444"/>
          </a:xfrm>
        </p:spPr>
        <p:txBody>
          <a:bodyPr/>
          <a:lstStyle>
            <a:lvl1pPr marL="0">
              <a:buFont typeface="Arial" panose="020B0604020202020204" pitchFamily="34" charset="0"/>
              <a:buNone/>
              <a:defRPr sz="1400" b="1" spc="-50" baseline="0">
                <a:solidFill>
                  <a:schemeClr val="tx2"/>
                </a:solidFill>
              </a:defRPr>
            </a:lvl1pPr>
            <a:lvl2pPr marL="0">
              <a:buFont typeface="Arial" panose="020B0604020202020204" pitchFamily="34" charset="0"/>
              <a:buNone/>
              <a:defRPr sz="1400" b="1" cap="none" spc="-50" baseline="0">
                <a:solidFill>
                  <a:schemeClr val="tx2"/>
                </a:solidFill>
                <a:latin typeface="+mj-lt"/>
                <a:cs typeface="Energy Display" panose="020B0508050000020004" pitchFamily="34" charset="0"/>
              </a:defRPr>
            </a:lvl2pPr>
            <a:lvl3pPr marL="0">
              <a:buFont typeface="Arial" panose="020B0604020202020204" pitchFamily="34" charset="0"/>
              <a:buNone/>
              <a:defRPr sz="1400" b="1" spc="-50" baseline="0">
                <a:solidFill>
                  <a:schemeClr val="tx2"/>
                </a:solidFill>
              </a:defRPr>
            </a:lvl3pPr>
            <a:lvl4pPr marL="0">
              <a:buFont typeface="Arial" panose="020B0604020202020204" pitchFamily="34" charset="0"/>
              <a:buNone/>
              <a:defRPr sz="1400" b="1" spc="-50" baseline="0">
                <a:solidFill>
                  <a:schemeClr val="tx2"/>
                </a:solidFill>
              </a:defRPr>
            </a:lvl4pPr>
            <a:lvl5pPr marL="0">
              <a:buFont typeface="Arial" panose="020B0604020202020204" pitchFamily="34" charset="0"/>
              <a:buNone/>
              <a:defRPr sz="1400" b="1" spc="-50" baseline="0">
                <a:solidFill>
                  <a:schemeClr val="tx2"/>
                </a:solidFill>
              </a:defRPr>
            </a:lvl5pPr>
            <a:lvl6pPr>
              <a:buNone/>
              <a:defRPr sz="1400" b="1" spc="-50" baseline="0">
                <a:solidFill>
                  <a:schemeClr val="tx2"/>
                </a:solidFill>
              </a:defRPr>
            </a:lvl6pPr>
            <a:lvl7pPr>
              <a:defRPr sz="1400" b="1" spc="-50" baseline="0">
                <a:solidFill>
                  <a:schemeClr val="tx2"/>
                </a:solidFill>
              </a:defRPr>
            </a:lvl7pPr>
            <a:lvl8pPr>
              <a:defRPr sz="1400" b="1" spc="-50" baseline="0">
                <a:solidFill>
                  <a:schemeClr val="tx2"/>
                </a:solidFill>
              </a:defRPr>
            </a:lvl8pPr>
            <a:lvl9pPr>
              <a:buNone/>
              <a:defRPr sz="1400" b="1" spc="-50" baseline="0">
                <a:solidFill>
                  <a:schemeClr val="tx2"/>
                </a:solidFill>
              </a:defRPr>
            </a:lvl9pPr>
          </a:lstStyle>
          <a:p>
            <a:pPr lvl="0"/>
            <a:r>
              <a:rPr lang="en-US" dirty="0"/>
              <a:t>statistic information</a:t>
            </a:r>
          </a:p>
        </p:txBody>
      </p:sp>
      <p:sp>
        <p:nvSpPr>
          <p:cNvPr id="31" name="Text Placeholder 10">
            <a:extLst>
              <a:ext uri="{FF2B5EF4-FFF2-40B4-BE49-F238E27FC236}">
                <a16:creationId xmlns:a16="http://schemas.microsoft.com/office/drawing/2014/main" id="{13E2E5FD-98C2-4AF0-868F-105FCACBDD67}"/>
              </a:ext>
            </a:extLst>
          </p:cNvPr>
          <p:cNvSpPr>
            <a:spLocks noGrp="1"/>
          </p:cNvSpPr>
          <p:nvPr>
            <p:ph type="body" sz="quarter" idx="30"/>
          </p:nvPr>
        </p:nvSpPr>
        <p:spPr>
          <a:xfrm>
            <a:off x="7437617" y="2617849"/>
            <a:ext cx="0" cy="172800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32" name="Text Placeholder 4">
            <a:extLst>
              <a:ext uri="{FF2B5EF4-FFF2-40B4-BE49-F238E27FC236}">
                <a16:creationId xmlns:a16="http://schemas.microsoft.com/office/drawing/2014/main" id="{2255CD43-ADE3-4DC4-B441-D8F623B1FA6A}"/>
              </a:ext>
            </a:extLst>
          </p:cNvPr>
          <p:cNvSpPr>
            <a:spLocks noGrp="1"/>
          </p:cNvSpPr>
          <p:nvPr>
            <p:ph type="body" sz="quarter" idx="31" hasCustomPrompt="1"/>
          </p:nvPr>
        </p:nvSpPr>
        <p:spPr>
          <a:xfrm>
            <a:off x="9829587" y="2349779"/>
            <a:ext cx="1985751" cy="1077218"/>
          </a:xfrm>
        </p:spPr>
        <p:txBody>
          <a:bodyPr/>
          <a:lstStyle>
            <a:lvl1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7000" b="0" cap="all" spc="-100" baseline="0">
                <a:solidFill>
                  <a:schemeClr val="tx2"/>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5pPr>
            <a:lvl6pPr>
              <a:buNone/>
              <a:defRPr sz="7000" b="0" spc="-100" baseline="0">
                <a:solidFill>
                  <a:schemeClr val="tx2"/>
                </a:solidFill>
                <a:latin typeface="Energy Display" panose="020B0508050000020004" pitchFamily="34" charset="0"/>
                <a:cs typeface="Energy Display" panose="020B0508050000020004" pitchFamily="34" charset="0"/>
              </a:defRPr>
            </a:lvl6pPr>
            <a:lvl7pPr>
              <a:defRPr sz="7000" b="0" spc="-100" baseline="0">
                <a:solidFill>
                  <a:schemeClr val="tx2"/>
                </a:solidFill>
                <a:latin typeface="Energy Display" panose="020B0508050000020004" pitchFamily="34" charset="0"/>
                <a:cs typeface="Energy Display" panose="020B0508050000020004" pitchFamily="34" charset="0"/>
              </a:defRPr>
            </a:lvl7pPr>
            <a:lvl8pPr>
              <a:defRPr sz="7000" b="0" spc="-100" baseline="0">
                <a:solidFill>
                  <a:schemeClr val="tx2"/>
                </a:solidFill>
                <a:latin typeface="Energy Display" panose="020B0508050000020004" pitchFamily="34" charset="0"/>
                <a:cs typeface="Energy Display" panose="020B0508050000020004" pitchFamily="34" charset="0"/>
              </a:defRPr>
            </a:lvl8pPr>
            <a:lvl9pPr>
              <a:buNone/>
              <a:defRPr sz="7000" b="0" cap="all" spc="-100" baseline="0">
                <a:solidFill>
                  <a:schemeClr val="tx2"/>
                </a:solidFill>
                <a:latin typeface="Energy Display" panose="020B0508050000020004" pitchFamily="34" charset="0"/>
                <a:cs typeface="Energy Display" panose="020B0508050000020004" pitchFamily="34" charset="0"/>
              </a:defRPr>
            </a:lvl9pPr>
          </a:lstStyle>
          <a:p>
            <a:pPr lvl="8"/>
            <a:r>
              <a:rPr lang="en-US" dirty="0"/>
              <a:t>XX</a:t>
            </a:r>
          </a:p>
        </p:txBody>
      </p:sp>
      <p:sp>
        <p:nvSpPr>
          <p:cNvPr id="34" name="Text Placeholder 10">
            <a:extLst>
              <a:ext uri="{FF2B5EF4-FFF2-40B4-BE49-F238E27FC236}">
                <a16:creationId xmlns:a16="http://schemas.microsoft.com/office/drawing/2014/main" id="{23172C9F-B600-4BAB-A439-6125A8EF4007}"/>
              </a:ext>
            </a:extLst>
          </p:cNvPr>
          <p:cNvSpPr>
            <a:spLocks noGrp="1"/>
          </p:cNvSpPr>
          <p:nvPr>
            <p:ph type="body" sz="quarter" idx="33"/>
          </p:nvPr>
        </p:nvSpPr>
        <p:spPr>
          <a:xfrm>
            <a:off x="9734850" y="2617849"/>
            <a:ext cx="0" cy="172800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35" name="Text Placeholder 4">
            <a:extLst>
              <a:ext uri="{FF2B5EF4-FFF2-40B4-BE49-F238E27FC236}">
                <a16:creationId xmlns:a16="http://schemas.microsoft.com/office/drawing/2014/main" id="{E4F1B1B9-5AE4-43F6-903B-6440355FF063}"/>
              </a:ext>
            </a:extLst>
          </p:cNvPr>
          <p:cNvSpPr>
            <a:spLocks noGrp="1"/>
          </p:cNvSpPr>
          <p:nvPr>
            <p:ph type="body" sz="quarter" idx="34" hasCustomPrompt="1"/>
          </p:nvPr>
        </p:nvSpPr>
        <p:spPr>
          <a:xfrm>
            <a:off x="5239389" y="4510618"/>
            <a:ext cx="2098674" cy="1077218"/>
          </a:xfrm>
        </p:spPr>
        <p:txBody>
          <a:bodyPr/>
          <a:lstStyle>
            <a:lvl1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7000" b="0" cap="all" spc="-100" baseline="0">
                <a:solidFill>
                  <a:schemeClr val="tx2"/>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5pPr>
            <a:lvl6pPr>
              <a:buNone/>
              <a:defRPr sz="7000" b="0" spc="-100" baseline="0">
                <a:solidFill>
                  <a:schemeClr val="tx2"/>
                </a:solidFill>
                <a:latin typeface="Energy Display" panose="020B0508050000020004" pitchFamily="34" charset="0"/>
                <a:cs typeface="Energy Display" panose="020B0508050000020004" pitchFamily="34" charset="0"/>
              </a:defRPr>
            </a:lvl6pPr>
            <a:lvl7pPr>
              <a:defRPr sz="7000" b="0" spc="-100" baseline="0">
                <a:solidFill>
                  <a:schemeClr val="tx2"/>
                </a:solidFill>
                <a:latin typeface="Energy Display" panose="020B0508050000020004" pitchFamily="34" charset="0"/>
                <a:cs typeface="Energy Display" panose="020B0508050000020004" pitchFamily="34" charset="0"/>
              </a:defRPr>
            </a:lvl7pPr>
            <a:lvl8pPr>
              <a:defRPr sz="7000" b="0" spc="-100" baseline="0">
                <a:solidFill>
                  <a:schemeClr val="tx2"/>
                </a:solidFill>
                <a:latin typeface="Energy Display" panose="020B0508050000020004" pitchFamily="34" charset="0"/>
                <a:cs typeface="Energy Display" panose="020B0508050000020004" pitchFamily="34" charset="0"/>
              </a:defRPr>
            </a:lvl8pPr>
            <a:lvl9pPr>
              <a:buNone/>
              <a:defRPr sz="7000" b="0" cap="all" spc="-100" baseline="0">
                <a:solidFill>
                  <a:schemeClr val="tx2"/>
                </a:solidFill>
                <a:latin typeface="Energy Display" panose="020B0508050000020004" pitchFamily="34" charset="0"/>
                <a:cs typeface="Energy Display" panose="020B0508050000020004" pitchFamily="34" charset="0"/>
              </a:defRPr>
            </a:lvl9pPr>
          </a:lstStyle>
          <a:p>
            <a:pPr lvl="8"/>
            <a:r>
              <a:rPr lang="en-US" dirty="0"/>
              <a:t>XX</a:t>
            </a:r>
          </a:p>
        </p:txBody>
      </p:sp>
      <p:sp>
        <p:nvSpPr>
          <p:cNvPr id="38" name="Text Placeholder 10">
            <a:extLst>
              <a:ext uri="{FF2B5EF4-FFF2-40B4-BE49-F238E27FC236}">
                <a16:creationId xmlns:a16="http://schemas.microsoft.com/office/drawing/2014/main" id="{AD7AA6EA-B4A9-4919-B47D-25F73290D918}"/>
              </a:ext>
            </a:extLst>
          </p:cNvPr>
          <p:cNvSpPr>
            <a:spLocks noGrp="1"/>
          </p:cNvSpPr>
          <p:nvPr>
            <p:ph type="body" sz="quarter" idx="37"/>
          </p:nvPr>
        </p:nvSpPr>
        <p:spPr>
          <a:xfrm>
            <a:off x="5122800" y="4771915"/>
            <a:ext cx="0" cy="172800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39" name="Text Placeholder 4">
            <a:extLst>
              <a:ext uri="{FF2B5EF4-FFF2-40B4-BE49-F238E27FC236}">
                <a16:creationId xmlns:a16="http://schemas.microsoft.com/office/drawing/2014/main" id="{09A4E714-9407-46A6-91C9-CF2E275077E7}"/>
              </a:ext>
            </a:extLst>
          </p:cNvPr>
          <p:cNvSpPr>
            <a:spLocks noGrp="1"/>
          </p:cNvSpPr>
          <p:nvPr>
            <p:ph type="body" sz="quarter" idx="38" hasCustomPrompt="1"/>
          </p:nvPr>
        </p:nvSpPr>
        <p:spPr>
          <a:xfrm>
            <a:off x="7545899" y="4510618"/>
            <a:ext cx="2098675" cy="1077218"/>
          </a:xfrm>
        </p:spPr>
        <p:txBody>
          <a:bodyPr/>
          <a:lstStyle>
            <a:lvl1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7000" b="0" cap="all" spc="-100" baseline="0">
                <a:solidFill>
                  <a:schemeClr val="tx2"/>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5pPr>
            <a:lvl6pPr>
              <a:buNone/>
              <a:defRPr sz="7000" b="0" spc="-100" baseline="0">
                <a:solidFill>
                  <a:schemeClr val="tx2"/>
                </a:solidFill>
                <a:latin typeface="Energy Display" panose="020B0508050000020004" pitchFamily="34" charset="0"/>
                <a:cs typeface="Energy Display" panose="020B0508050000020004" pitchFamily="34" charset="0"/>
              </a:defRPr>
            </a:lvl6pPr>
            <a:lvl7pPr>
              <a:defRPr sz="7000" b="0" spc="-100" baseline="0">
                <a:solidFill>
                  <a:schemeClr val="tx2"/>
                </a:solidFill>
                <a:latin typeface="Energy Display" panose="020B0508050000020004" pitchFamily="34" charset="0"/>
                <a:cs typeface="Energy Display" panose="020B0508050000020004" pitchFamily="34" charset="0"/>
              </a:defRPr>
            </a:lvl7pPr>
            <a:lvl8pPr>
              <a:defRPr sz="7000" b="0" spc="-100" baseline="0">
                <a:solidFill>
                  <a:schemeClr val="tx2"/>
                </a:solidFill>
                <a:latin typeface="Energy Display" panose="020B0508050000020004" pitchFamily="34" charset="0"/>
                <a:cs typeface="Energy Display" panose="020B0508050000020004" pitchFamily="34" charset="0"/>
              </a:defRPr>
            </a:lvl8pPr>
            <a:lvl9pPr>
              <a:buNone/>
              <a:defRPr sz="7000" b="0" cap="all" spc="-100" baseline="0">
                <a:solidFill>
                  <a:schemeClr val="tx2"/>
                </a:solidFill>
                <a:latin typeface="Energy Display" panose="020B0508050000020004" pitchFamily="34" charset="0"/>
                <a:cs typeface="Energy Display" panose="020B0508050000020004" pitchFamily="34" charset="0"/>
              </a:defRPr>
            </a:lvl9pPr>
          </a:lstStyle>
          <a:p>
            <a:pPr lvl="8"/>
            <a:r>
              <a:rPr lang="en-US" dirty="0"/>
              <a:t>XX</a:t>
            </a:r>
          </a:p>
        </p:txBody>
      </p:sp>
      <p:sp>
        <p:nvSpPr>
          <p:cNvPr id="41" name="Text Placeholder 10">
            <a:extLst>
              <a:ext uri="{FF2B5EF4-FFF2-40B4-BE49-F238E27FC236}">
                <a16:creationId xmlns:a16="http://schemas.microsoft.com/office/drawing/2014/main" id="{617728F8-3050-4F88-8AB7-0FE6CD64062B}"/>
              </a:ext>
            </a:extLst>
          </p:cNvPr>
          <p:cNvSpPr>
            <a:spLocks noGrp="1"/>
          </p:cNvSpPr>
          <p:nvPr>
            <p:ph type="body" sz="quarter" idx="40"/>
          </p:nvPr>
        </p:nvSpPr>
        <p:spPr>
          <a:xfrm>
            <a:off x="7444390" y="4771915"/>
            <a:ext cx="0" cy="172800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42" name="Text Placeholder 4">
            <a:extLst>
              <a:ext uri="{FF2B5EF4-FFF2-40B4-BE49-F238E27FC236}">
                <a16:creationId xmlns:a16="http://schemas.microsoft.com/office/drawing/2014/main" id="{54FE84FF-6C28-4CC2-9620-4C5284DC7ECB}"/>
              </a:ext>
            </a:extLst>
          </p:cNvPr>
          <p:cNvSpPr>
            <a:spLocks noGrp="1"/>
          </p:cNvSpPr>
          <p:nvPr>
            <p:ph type="body" sz="quarter" idx="41" hasCustomPrompt="1"/>
          </p:nvPr>
        </p:nvSpPr>
        <p:spPr>
          <a:xfrm>
            <a:off x="9829587" y="4510618"/>
            <a:ext cx="1992526" cy="1077218"/>
          </a:xfrm>
        </p:spPr>
        <p:txBody>
          <a:bodyPr/>
          <a:lstStyle>
            <a:lvl1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7000" b="0" cap="all" spc="-100" baseline="0">
                <a:solidFill>
                  <a:schemeClr val="tx2"/>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5pPr>
            <a:lvl6pPr>
              <a:buNone/>
              <a:defRPr sz="7000" b="0" spc="-100" baseline="0">
                <a:solidFill>
                  <a:schemeClr val="tx2"/>
                </a:solidFill>
                <a:latin typeface="Energy Display" panose="020B0508050000020004" pitchFamily="34" charset="0"/>
                <a:cs typeface="Energy Display" panose="020B0508050000020004" pitchFamily="34" charset="0"/>
              </a:defRPr>
            </a:lvl6pPr>
            <a:lvl7pPr>
              <a:defRPr sz="7000" b="0" spc="-100" baseline="0">
                <a:solidFill>
                  <a:schemeClr val="tx2"/>
                </a:solidFill>
                <a:latin typeface="Energy Display" panose="020B0508050000020004" pitchFamily="34" charset="0"/>
                <a:cs typeface="Energy Display" panose="020B0508050000020004" pitchFamily="34" charset="0"/>
              </a:defRPr>
            </a:lvl7pPr>
            <a:lvl8pPr>
              <a:defRPr sz="7000" b="0" spc="-100" baseline="0">
                <a:solidFill>
                  <a:schemeClr val="tx2"/>
                </a:solidFill>
                <a:latin typeface="Energy Display" panose="020B0508050000020004" pitchFamily="34" charset="0"/>
                <a:cs typeface="Energy Display" panose="020B0508050000020004" pitchFamily="34" charset="0"/>
              </a:defRPr>
            </a:lvl8pPr>
            <a:lvl9pPr>
              <a:buNone/>
              <a:defRPr sz="7000" b="0" cap="all" spc="-100" baseline="0">
                <a:solidFill>
                  <a:schemeClr val="tx2"/>
                </a:solidFill>
                <a:latin typeface="Energy Display" panose="020B0508050000020004" pitchFamily="34" charset="0"/>
                <a:cs typeface="Energy Display" panose="020B0508050000020004" pitchFamily="34" charset="0"/>
              </a:defRPr>
            </a:lvl9pPr>
          </a:lstStyle>
          <a:p>
            <a:pPr lvl="8"/>
            <a:r>
              <a:rPr lang="en-US" dirty="0"/>
              <a:t>XX</a:t>
            </a:r>
          </a:p>
        </p:txBody>
      </p:sp>
      <p:sp>
        <p:nvSpPr>
          <p:cNvPr id="44" name="Text Placeholder 10">
            <a:extLst>
              <a:ext uri="{FF2B5EF4-FFF2-40B4-BE49-F238E27FC236}">
                <a16:creationId xmlns:a16="http://schemas.microsoft.com/office/drawing/2014/main" id="{ADE0879D-A693-490C-8AD4-426809A31225}"/>
              </a:ext>
            </a:extLst>
          </p:cNvPr>
          <p:cNvSpPr>
            <a:spLocks noGrp="1"/>
          </p:cNvSpPr>
          <p:nvPr>
            <p:ph type="body" sz="quarter" idx="43"/>
          </p:nvPr>
        </p:nvSpPr>
        <p:spPr>
          <a:xfrm>
            <a:off x="9734850" y="4771915"/>
            <a:ext cx="0" cy="172800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45" name="Text Placeholder 4">
            <a:extLst>
              <a:ext uri="{FF2B5EF4-FFF2-40B4-BE49-F238E27FC236}">
                <a16:creationId xmlns:a16="http://schemas.microsoft.com/office/drawing/2014/main" id="{C8E76E68-B8D6-4D37-BB4B-B4E993410AD8}"/>
              </a:ext>
            </a:extLst>
          </p:cNvPr>
          <p:cNvSpPr>
            <a:spLocks noGrp="1"/>
          </p:cNvSpPr>
          <p:nvPr>
            <p:ph type="body" sz="quarter" idx="32" hasCustomPrompt="1"/>
          </p:nvPr>
        </p:nvSpPr>
        <p:spPr>
          <a:xfrm>
            <a:off x="9829587" y="3332577"/>
            <a:ext cx="1992526" cy="215444"/>
          </a:xfrm>
        </p:spPr>
        <p:txBody>
          <a:bodyPr/>
          <a:lstStyle>
            <a:lvl1pPr marL="0">
              <a:buFont typeface="Arial" panose="020B0604020202020204" pitchFamily="34" charset="0"/>
              <a:buNone/>
              <a:defRPr sz="1400" b="1" spc="-50" baseline="0">
                <a:solidFill>
                  <a:schemeClr val="tx2"/>
                </a:solidFill>
              </a:defRPr>
            </a:lvl1pPr>
            <a:lvl2pPr marL="0">
              <a:buFont typeface="Arial" panose="020B0604020202020204" pitchFamily="34" charset="0"/>
              <a:buNone/>
              <a:defRPr sz="1400" b="1" cap="none" spc="-50" baseline="0">
                <a:solidFill>
                  <a:schemeClr val="tx2"/>
                </a:solidFill>
                <a:latin typeface="+mj-lt"/>
                <a:cs typeface="Energy Display" panose="020B0508050000020004" pitchFamily="34" charset="0"/>
              </a:defRPr>
            </a:lvl2pPr>
            <a:lvl3pPr marL="0">
              <a:buFont typeface="Arial" panose="020B0604020202020204" pitchFamily="34" charset="0"/>
              <a:buNone/>
              <a:defRPr sz="1400" b="1" spc="-50" baseline="0">
                <a:solidFill>
                  <a:schemeClr val="tx2"/>
                </a:solidFill>
              </a:defRPr>
            </a:lvl3pPr>
            <a:lvl4pPr marL="0">
              <a:buFont typeface="Arial" panose="020B0604020202020204" pitchFamily="34" charset="0"/>
              <a:buNone/>
              <a:defRPr sz="1400" b="1" spc="-50" baseline="0">
                <a:solidFill>
                  <a:schemeClr val="tx2"/>
                </a:solidFill>
              </a:defRPr>
            </a:lvl4pPr>
            <a:lvl5pPr marL="0">
              <a:buFont typeface="Arial" panose="020B0604020202020204" pitchFamily="34" charset="0"/>
              <a:buNone/>
              <a:defRPr sz="1400" b="1" spc="-50" baseline="0">
                <a:solidFill>
                  <a:schemeClr val="tx2"/>
                </a:solidFill>
              </a:defRPr>
            </a:lvl5pPr>
            <a:lvl6pPr>
              <a:buNone/>
              <a:defRPr sz="1400" b="1" spc="-50" baseline="0">
                <a:solidFill>
                  <a:schemeClr val="tx2"/>
                </a:solidFill>
              </a:defRPr>
            </a:lvl6pPr>
            <a:lvl7pPr>
              <a:defRPr sz="1400" b="1" spc="-50" baseline="0">
                <a:solidFill>
                  <a:schemeClr val="tx2"/>
                </a:solidFill>
              </a:defRPr>
            </a:lvl7pPr>
            <a:lvl8pPr>
              <a:defRPr sz="1400" b="1" spc="-50" baseline="0">
                <a:solidFill>
                  <a:schemeClr val="tx2"/>
                </a:solidFill>
              </a:defRPr>
            </a:lvl8pPr>
            <a:lvl9pPr>
              <a:buNone/>
              <a:defRPr sz="1400" b="1" spc="-50" baseline="0">
                <a:solidFill>
                  <a:schemeClr val="tx2"/>
                </a:solidFill>
              </a:defRPr>
            </a:lvl9pPr>
          </a:lstStyle>
          <a:p>
            <a:pPr lvl="0"/>
            <a:r>
              <a:rPr lang="en-US" dirty="0"/>
              <a:t>statistic information</a:t>
            </a:r>
          </a:p>
        </p:txBody>
      </p:sp>
      <p:sp>
        <p:nvSpPr>
          <p:cNvPr id="56" name="Text Placeholder 5">
            <a:extLst>
              <a:ext uri="{FF2B5EF4-FFF2-40B4-BE49-F238E27FC236}">
                <a16:creationId xmlns:a16="http://schemas.microsoft.com/office/drawing/2014/main" id="{86FA0E98-7177-4F0B-9534-666A4D58737E}"/>
              </a:ext>
            </a:extLst>
          </p:cNvPr>
          <p:cNvSpPr>
            <a:spLocks noGrp="1"/>
          </p:cNvSpPr>
          <p:nvPr>
            <p:ph type="body" sz="quarter" idx="21"/>
          </p:nvPr>
        </p:nvSpPr>
        <p:spPr>
          <a:xfrm>
            <a:off x="374400" y="2613600"/>
            <a:ext cx="3666702" cy="1944122"/>
          </a:xfrm>
        </p:spPr>
        <p:txBody>
          <a:bodyPr wrap="square" numCol="1" spcCol="0">
            <a:spAutoFit/>
          </a:bodyPr>
          <a:lstStyle>
            <a:lvl1pPr>
              <a:spcBef>
                <a:spcPts val="500"/>
              </a:spcBef>
              <a:defRPr sz="1300">
                <a:solidFill>
                  <a:schemeClr val="bg1"/>
                </a:solidFill>
              </a:defRPr>
            </a:lvl1pPr>
            <a:lvl2pPr>
              <a:defRPr sz="1300">
                <a:solidFill>
                  <a:schemeClr val="bg1"/>
                </a:solidFill>
              </a:defRPr>
            </a:lvl2pPr>
            <a:lvl3pPr>
              <a:defRPr sz="1300">
                <a:solidFill>
                  <a:schemeClr val="bg1"/>
                </a:solidFill>
              </a:defRPr>
            </a:lvl3pPr>
            <a:lvl4pPr>
              <a:defRPr sz="1000">
                <a:solidFill>
                  <a:schemeClr val="bg1"/>
                </a:solidFill>
              </a:defRPr>
            </a:lvl4pPr>
            <a:lvl5pPr>
              <a:defRPr sz="1000">
                <a:solidFill>
                  <a:schemeClr val="bg1"/>
                </a:solidFill>
              </a:defRPr>
            </a:lvl5pPr>
            <a:lvl6pPr>
              <a:defRPr sz="1000">
                <a:solidFill>
                  <a:schemeClr val="bg1"/>
                </a:solidFill>
              </a:defRPr>
            </a:lvl6pPr>
            <a:lvl7pPr>
              <a:defRPr sz="800">
                <a:solidFill>
                  <a:schemeClr val="bg1"/>
                </a:solidFill>
              </a:defRPr>
            </a:lvl7pPr>
            <a:lvl8pPr>
              <a:defRPr sz="800">
                <a:solidFill>
                  <a:schemeClr val="bg1"/>
                </a:solidFill>
              </a:defRPr>
            </a:lvl8pPr>
            <a:lvl9pPr>
              <a:defRPr sz="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Text Placeholder 4">
            <a:extLst>
              <a:ext uri="{FF2B5EF4-FFF2-40B4-BE49-F238E27FC236}">
                <a16:creationId xmlns:a16="http://schemas.microsoft.com/office/drawing/2014/main" id="{CA0979AC-1357-4E81-8D78-62AAD8C88B41}"/>
              </a:ext>
            </a:extLst>
          </p:cNvPr>
          <p:cNvSpPr>
            <a:spLocks noGrp="1"/>
          </p:cNvSpPr>
          <p:nvPr>
            <p:ph type="body" sz="quarter" idx="47" hasCustomPrompt="1"/>
          </p:nvPr>
        </p:nvSpPr>
        <p:spPr>
          <a:xfrm>
            <a:off x="5239388" y="5500440"/>
            <a:ext cx="2098675" cy="215444"/>
          </a:xfrm>
        </p:spPr>
        <p:txBody>
          <a:bodyPr/>
          <a:lstStyle>
            <a:lvl1pPr marL="0">
              <a:buFont typeface="Arial" panose="020B0604020202020204" pitchFamily="34" charset="0"/>
              <a:buNone/>
              <a:defRPr sz="1400" b="1" spc="-50" baseline="0">
                <a:solidFill>
                  <a:schemeClr val="tx2"/>
                </a:solidFill>
              </a:defRPr>
            </a:lvl1pPr>
            <a:lvl2pPr marL="0">
              <a:buFont typeface="Arial" panose="020B0604020202020204" pitchFamily="34" charset="0"/>
              <a:buNone/>
              <a:defRPr sz="1400" b="1" cap="none" spc="-50" baseline="0">
                <a:solidFill>
                  <a:schemeClr val="tx2"/>
                </a:solidFill>
                <a:latin typeface="+mj-lt"/>
                <a:cs typeface="Energy Display" panose="020B0508050000020004" pitchFamily="34" charset="0"/>
              </a:defRPr>
            </a:lvl2pPr>
            <a:lvl3pPr marL="0">
              <a:buFont typeface="Arial" panose="020B0604020202020204" pitchFamily="34" charset="0"/>
              <a:buNone/>
              <a:defRPr sz="1400" b="1" spc="-50" baseline="0">
                <a:solidFill>
                  <a:schemeClr val="tx2"/>
                </a:solidFill>
              </a:defRPr>
            </a:lvl3pPr>
            <a:lvl4pPr marL="0">
              <a:buFont typeface="Arial" panose="020B0604020202020204" pitchFamily="34" charset="0"/>
              <a:buNone/>
              <a:defRPr sz="1400" b="1" spc="-50" baseline="0">
                <a:solidFill>
                  <a:schemeClr val="tx2"/>
                </a:solidFill>
              </a:defRPr>
            </a:lvl4pPr>
            <a:lvl5pPr marL="0">
              <a:buFont typeface="Arial" panose="020B0604020202020204" pitchFamily="34" charset="0"/>
              <a:buNone/>
              <a:defRPr sz="1400" b="1" spc="-50" baseline="0">
                <a:solidFill>
                  <a:schemeClr val="tx2"/>
                </a:solidFill>
              </a:defRPr>
            </a:lvl5pPr>
            <a:lvl6pPr>
              <a:buNone/>
              <a:defRPr sz="1400" b="1" spc="-50" baseline="0">
                <a:solidFill>
                  <a:schemeClr val="tx2"/>
                </a:solidFill>
              </a:defRPr>
            </a:lvl6pPr>
            <a:lvl7pPr>
              <a:defRPr sz="1400" b="1" spc="-50" baseline="0">
                <a:solidFill>
                  <a:schemeClr val="tx2"/>
                </a:solidFill>
              </a:defRPr>
            </a:lvl7pPr>
            <a:lvl8pPr>
              <a:defRPr sz="1400" b="1" spc="-50" baseline="0">
                <a:solidFill>
                  <a:schemeClr val="tx2"/>
                </a:solidFill>
              </a:defRPr>
            </a:lvl8pPr>
            <a:lvl9pPr>
              <a:buNone/>
              <a:defRPr sz="1400" b="1" spc="-50" baseline="0">
                <a:solidFill>
                  <a:schemeClr val="tx2"/>
                </a:solidFill>
              </a:defRPr>
            </a:lvl9pPr>
          </a:lstStyle>
          <a:p>
            <a:pPr lvl="0"/>
            <a:r>
              <a:rPr lang="en-US" dirty="0"/>
              <a:t>statistic information</a:t>
            </a:r>
          </a:p>
        </p:txBody>
      </p:sp>
      <p:sp>
        <p:nvSpPr>
          <p:cNvPr id="43" name="Text Placeholder 4">
            <a:extLst>
              <a:ext uri="{FF2B5EF4-FFF2-40B4-BE49-F238E27FC236}">
                <a16:creationId xmlns:a16="http://schemas.microsoft.com/office/drawing/2014/main" id="{FC7EED43-D4AF-4CDA-9D0B-9F766E9AAC41}"/>
              </a:ext>
            </a:extLst>
          </p:cNvPr>
          <p:cNvSpPr>
            <a:spLocks noGrp="1"/>
          </p:cNvSpPr>
          <p:nvPr>
            <p:ph type="body" sz="quarter" idx="48" hasCustomPrompt="1"/>
          </p:nvPr>
        </p:nvSpPr>
        <p:spPr>
          <a:xfrm>
            <a:off x="7545899" y="5500440"/>
            <a:ext cx="2098675" cy="215444"/>
          </a:xfrm>
        </p:spPr>
        <p:txBody>
          <a:bodyPr/>
          <a:lstStyle>
            <a:lvl1pPr marL="0">
              <a:buFont typeface="Arial" panose="020B0604020202020204" pitchFamily="34" charset="0"/>
              <a:buNone/>
              <a:defRPr sz="1400" b="1" spc="-50" baseline="0">
                <a:solidFill>
                  <a:schemeClr val="tx2"/>
                </a:solidFill>
              </a:defRPr>
            </a:lvl1pPr>
            <a:lvl2pPr marL="0">
              <a:buFont typeface="Arial" panose="020B0604020202020204" pitchFamily="34" charset="0"/>
              <a:buNone/>
              <a:defRPr sz="1400" b="1" cap="none" spc="-50" baseline="0">
                <a:solidFill>
                  <a:schemeClr val="tx2"/>
                </a:solidFill>
                <a:latin typeface="+mj-lt"/>
                <a:cs typeface="Energy Display" panose="020B0508050000020004" pitchFamily="34" charset="0"/>
              </a:defRPr>
            </a:lvl2pPr>
            <a:lvl3pPr marL="0">
              <a:buFont typeface="Arial" panose="020B0604020202020204" pitchFamily="34" charset="0"/>
              <a:buNone/>
              <a:defRPr sz="1400" b="1" spc="-50" baseline="0">
                <a:solidFill>
                  <a:schemeClr val="tx2"/>
                </a:solidFill>
              </a:defRPr>
            </a:lvl3pPr>
            <a:lvl4pPr marL="0">
              <a:buFont typeface="Arial" panose="020B0604020202020204" pitchFamily="34" charset="0"/>
              <a:buNone/>
              <a:defRPr sz="1400" b="1" spc="-50" baseline="0">
                <a:solidFill>
                  <a:schemeClr val="tx2"/>
                </a:solidFill>
              </a:defRPr>
            </a:lvl4pPr>
            <a:lvl5pPr marL="0">
              <a:buFont typeface="Arial" panose="020B0604020202020204" pitchFamily="34" charset="0"/>
              <a:buNone/>
              <a:defRPr sz="1400" b="1" spc="-50" baseline="0">
                <a:solidFill>
                  <a:schemeClr val="tx2"/>
                </a:solidFill>
              </a:defRPr>
            </a:lvl5pPr>
            <a:lvl6pPr>
              <a:buNone/>
              <a:defRPr sz="1400" b="1" spc="-50" baseline="0">
                <a:solidFill>
                  <a:schemeClr val="tx2"/>
                </a:solidFill>
              </a:defRPr>
            </a:lvl6pPr>
            <a:lvl7pPr>
              <a:defRPr sz="1400" b="1" spc="-50" baseline="0">
                <a:solidFill>
                  <a:schemeClr val="tx2"/>
                </a:solidFill>
              </a:defRPr>
            </a:lvl7pPr>
            <a:lvl8pPr>
              <a:defRPr sz="1400" b="1" spc="-50" baseline="0">
                <a:solidFill>
                  <a:schemeClr val="tx2"/>
                </a:solidFill>
              </a:defRPr>
            </a:lvl8pPr>
            <a:lvl9pPr>
              <a:buNone/>
              <a:defRPr sz="1400" b="1" spc="-50" baseline="0">
                <a:solidFill>
                  <a:schemeClr val="tx2"/>
                </a:solidFill>
              </a:defRPr>
            </a:lvl9pPr>
          </a:lstStyle>
          <a:p>
            <a:pPr lvl="0"/>
            <a:r>
              <a:rPr lang="en-US" dirty="0"/>
              <a:t>statistic information</a:t>
            </a:r>
          </a:p>
        </p:txBody>
      </p:sp>
      <p:sp>
        <p:nvSpPr>
          <p:cNvPr id="46" name="Text Placeholder 4">
            <a:extLst>
              <a:ext uri="{FF2B5EF4-FFF2-40B4-BE49-F238E27FC236}">
                <a16:creationId xmlns:a16="http://schemas.microsoft.com/office/drawing/2014/main" id="{7CCB3126-DCFE-47C5-A4FA-5D2D66731325}"/>
              </a:ext>
            </a:extLst>
          </p:cNvPr>
          <p:cNvSpPr>
            <a:spLocks noGrp="1"/>
          </p:cNvSpPr>
          <p:nvPr>
            <p:ph type="body" sz="quarter" idx="49" hasCustomPrompt="1"/>
          </p:nvPr>
        </p:nvSpPr>
        <p:spPr>
          <a:xfrm>
            <a:off x="9829587" y="5500440"/>
            <a:ext cx="1992526" cy="215444"/>
          </a:xfrm>
        </p:spPr>
        <p:txBody>
          <a:bodyPr/>
          <a:lstStyle>
            <a:lvl1pPr marL="0">
              <a:buFont typeface="Arial" panose="020B0604020202020204" pitchFamily="34" charset="0"/>
              <a:buNone/>
              <a:defRPr sz="1400" b="1" spc="-50" baseline="0">
                <a:solidFill>
                  <a:schemeClr val="tx2"/>
                </a:solidFill>
              </a:defRPr>
            </a:lvl1pPr>
            <a:lvl2pPr marL="0">
              <a:buFont typeface="Arial" panose="020B0604020202020204" pitchFamily="34" charset="0"/>
              <a:buNone/>
              <a:defRPr sz="1400" b="1" cap="none" spc="-50" baseline="0">
                <a:solidFill>
                  <a:schemeClr val="tx2"/>
                </a:solidFill>
                <a:latin typeface="+mj-lt"/>
                <a:cs typeface="Energy Display" panose="020B0508050000020004" pitchFamily="34" charset="0"/>
              </a:defRPr>
            </a:lvl2pPr>
            <a:lvl3pPr marL="0">
              <a:buFont typeface="Arial" panose="020B0604020202020204" pitchFamily="34" charset="0"/>
              <a:buNone/>
              <a:defRPr sz="1400" b="1" spc="-50" baseline="0">
                <a:solidFill>
                  <a:schemeClr val="tx2"/>
                </a:solidFill>
              </a:defRPr>
            </a:lvl3pPr>
            <a:lvl4pPr marL="0">
              <a:buFont typeface="Arial" panose="020B0604020202020204" pitchFamily="34" charset="0"/>
              <a:buNone/>
              <a:defRPr sz="1400" b="1" spc="-50" baseline="0">
                <a:solidFill>
                  <a:schemeClr val="tx2"/>
                </a:solidFill>
              </a:defRPr>
            </a:lvl4pPr>
            <a:lvl5pPr marL="0">
              <a:buFont typeface="Arial" panose="020B0604020202020204" pitchFamily="34" charset="0"/>
              <a:buNone/>
              <a:defRPr sz="1400" b="1" spc="-50" baseline="0">
                <a:solidFill>
                  <a:schemeClr val="tx2"/>
                </a:solidFill>
              </a:defRPr>
            </a:lvl5pPr>
            <a:lvl6pPr>
              <a:buNone/>
              <a:defRPr sz="1400" b="1" spc="-50" baseline="0">
                <a:solidFill>
                  <a:schemeClr val="tx2"/>
                </a:solidFill>
              </a:defRPr>
            </a:lvl6pPr>
            <a:lvl7pPr>
              <a:defRPr sz="1400" b="1" spc="-50" baseline="0">
                <a:solidFill>
                  <a:schemeClr val="tx2"/>
                </a:solidFill>
              </a:defRPr>
            </a:lvl7pPr>
            <a:lvl8pPr>
              <a:defRPr sz="1400" b="1" spc="-50" baseline="0">
                <a:solidFill>
                  <a:schemeClr val="tx2"/>
                </a:solidFill>
              </a:defRPr>
            </a:lvl8pPr>
            <a:lvl9pPr>
              <a:buNone/>
              <a:defRPr sz="1400" b="1" spc="-50" baseline="0">
                <a:solidFill>
                  <a:schemeClr val="tx2"/>
                </a:solidFill>
              </a:defRPr>
            </a:lvl9pPr>
          </a:lstStyle>
          <a:p>
            <a:pPr lvl="0"/>
            <a:r>
              <a:rPr lang="en-US" dirty="0"/>
              <a:t>statistic information</a:t>
            </a:r>
          </a:p>
        </p:txBody>
      </p:sp>
      <p:sp>
        <p:nvSpPr>
          <p:cNvPr id="26" name="Subtitle 2">
            <a:extLst>
              <a:ext uri="{FF2B5EF4-FFF2-40B4-BE49-F238E27FC236}">
                <a16:creationId xmlns:a16="http://schemas.microsoft.com/office/drawing/2014/main" id="{4B5C1497-0958-4B26-9FD8-005956E899EC}"/>
              </a:ext>
            </a:extLst>
          </p:cNvPr>
          <p:cNvSpPr>
            <a:spLocks noGrp="1"/>
          </p:cNvSpPr>
          <p:nvPr>
            <p:ph type="subTitle" idx="1" hasCustomPrompt="1"/>
          </p:nvPr>
        </p:nvSpPr>
        <p:spPr>
          <a:xfrm>
            <a:off x="374400" y="442571"/>
            <a:ext cx="3670618"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37" name="Text Placeholder 12">
            <a:extLst>
              <a:ext uri="{FF2B5EF4-FFF2-40B4-BE49-F238E27FC236}">
                <a16:creationId xmlns:a16="http://schemas.microsoft.com/office/drawing/2014/main" id="{CAB80921-34AB-46D7-83A7-6AB4C76B05CC}"/>
              </a:ext>
            </a:extLst>
          </p:cNvPr>
          <p:cNvSpPr>
            <a:spLocks noGrp="1"/>
          </p:cNvSpPr>
          <p:nvPr>
            <p:ph type="body" sz="quarter" idx="50" hasCustomPrompt="1"/>
          </p:nvPr>
        </p:nvSpPr>
        <p:spPr>
          <a:xfrm>
            <a:off x="374400" y="6375400"/>
            <a:ext cx="39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D4629253-546F-E84A-9FE8-88108054B932}"/>
              </a:ext>
            </a:extLst>
          </p:cNvPr>
          <p:cNvSpPr>
            <a:spLocks noGrp="1"/>
          </p:cNvSpPr>
          <p:nvPr>
            <p:ph type="ftr" sz="quarter" idx="51"/>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2445339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eneric case study - stats &amp;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36D08B-2055-4FAB-BCAD-F6772FE15965}"/>
              </a:ext>
            </a:extLst>
          </p:cNvPr>
          <p:cNvSpPr/>
          <p:nvPr userDrawn="1"/>
        </p:nvSpPr>
        <p:spPr>
          <a:xfrm>
            <a:off x="0" y="0"/>
            <a:ext cx="464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9884F6C-0F20-4DA1-9F53-648E6096A28C}"/>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1" name="Picture Placeholder 7">
            <a:extLst>
              <a:ext uri="{FF2B5EF4-FFF2-40B4-BE49-F238E27FC236}">
                <a16:creationId xmlns:a16="http://schemas.microsoft.com/office/drawing/2014/main" id="{A1737DC7-1299-4F60-BECA-720581889A18}"/>
              </a:ext>
            </a:extLst>
          </p:cNvPr>
          <p:cNvSpPr>
            <a:spLocks noGrp="1"/>
          </p:cNvSpPr>
          <p:nvPr>
            <p:ph type="pic" sz="quarter" idx="16" hasCustomPrompt="1"/>
          </p:nvPr>
        </p:nvSpPr>
        <p:spPr>
          <a:xfrm>
            <a:off x="10093325" y="514800"/>
            <a:ext cx="1728788" cy="1096207"/>
          </a:xfrm>
          <a:noFill/>
        </p:spPr>
        <p:txBody>
          <a:bodyPr anchor="ctr">
            <a:noAutofit/>
          </a:bodyPr>
          <a:lstStyle>
            <a:lvl1pPr algn="ctr">
              <a:defRPr sz="1000" b="1" cap="all" baseline="0">
                <a:solidFill>
                  <a:schemeClr val="tx2"/>
                </a:solidFill>
              </a:defRPr>
            </a:lvl1pPr>
          </a:lstStyle>
          <a:p>
            <a:r>
              <a:rPr lang="en-US" dirty="0"/>
              <a:t>Insert</a:t>
            </a:r>
            <a:br>
              <a:rPr lang="en-US" dirty="0"/>
            </a:br>
            <a:r>
              <a:rPr lang="en-US" dirty="0"/>
              <a:t>Brand </a:t>
            </a:r>
            <a:br>
              <a:rPr lang="en-US" dirty="0"/>
            </a:br>
            <a:r>
              <a:rPr lang="en-US" dirty="0"/>
              <a:t>logo</a:t>
            </a:r>
          </a:p>
        </p:txBody>
      </p:sp>
      <p:sp>
        <p:nvSpPr>
          <p:cNvPr id="12" name="Picture Placeholder 7">
            <a:extLst>
              <a:ext uri="{FF2B5EF4-FFF2-40B4-BE49-F238E27FC236}">
                <a16:creationId xmlns:a16="http://schemas.microsoft.com/office/drawing/2014/main" id="{2F11EE9B-E64E-4F14-B8FB-71A52A392F42}"/>
              </a:ext>
            </a:extLst>
          </p:cNvPr>
          <p:cNvSpPr>
            <a:spLocks noGrp="1"/>
          </p:cNvSpPr>
          <p:nvPr>
            <p:ph type="pic" sz="quarter" idx="17" hasCustomPrompt="1"/>
          </p:nvPr>
        </p:nvSpPr>
        <p:spPr>
          <a:xfrm>
            <a:off x="5234400" y="4578230"/>
            <a:ext cx="3185660" cy="179717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3" name="Picture Placeholder 7">
            <a:extLst>
              <a:ext uri="{FF2B5EF4-FFF2-40B4-BE49-F238E27FC236}">
                <a16:creationId xmlns:a16="http://schemas.microsoft.com/office/drawing/2014/main" id="{20BF5FFB-200B-450B-A0CB-E1B9528C2799}"/>
              </a:ext>
            </a:extLst>
          </p:cNvPr>
          <p:cNvSpPr>
            <a:spLocks noGrp="1"/>
          </p:cNvSpPr>
          <p:nvPr>
            <p:ph type="pic" sz="quarter" idx="18" hasCustomPrompt="1"/>
          </p:nvPr>
        </p:nvSpPr>
        <p:spPr>
          <a:xfrm>
            <a:off x="8659448" y="4578499"/>
            <a:ext cx="3162665" cy="180593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26" name="Text Placeholder 10">
            <a:extLst>
              <a:ext uri="{FF2B5EF4-FFF2-40B4-BE49-F238E27FC236}">
                <a16:creationId xmlns:a16="http://schemas.microsoft.com/office/drawing/2014/main" id="{6A91C5E6-3D9B-4780-9E20-103094FE8699}"/>
              </a:ext>
            </a:extLst>
          </p:cNvPr>
          <p:cNvSpPr>
            <a:spLocks noGrp="1"/>
          </p:cNvSpPr>
          <p:nvPr>
            <p:ph type="body" sz="quarter" idx="30"/>
          </p:nvPr>
        </p:nvSpPr>
        <p:spPr>
          <a:xfrm>
            <a:off x="1536612" y="371462"/>
            <a:ext cx="0" cy="1728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352CD16D-0F74-4CA9-86C2-7A455414E6DA}"/>
              </a:ext>
            </a:extLst>
          </p:cNvPr>
          <p:cNvSpPr>
            <a:spLocks noGrp="1"/>
          </p:cNvSpPr>
          <p:nvPr>
            <p:ph type="body" sz="quarter" idx="35" hasCustomPrompt="1"/>
          </p:nvPr>
        </p:nvSpPr>
        <p:spPr>
          <a:xfrm>
            <a:off x="5234400" y="2349779"/>
            <a:ext cx="2098675" cy="1077218"/>
          </a:xfrm>
        </p:spPr>
        <p:txBody>
          <a:bodyPr/>
          <a:lstStyle>
            <a:lvl1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7000" b="0" cap="all" spc="-100" baseline="0">
                <a:solidFill>
                  <a:schemeClr val="tx2"/>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5pPr>
            <a:lvl6pPr>
              <a:buNone/>
              <a:defRPr sz="7000" b="0" spc="-100" baseline="0">
                <a:solidFill>
                  <a:schemeClr val="tx2"/>
                </a:solidFill>
                <a:latin typeface="Energy Display" panose="020B0508050000020004" pitchFamily="34" charset="0"/>
                <a:cs typeface="Energy Display" panose="020B0508050000020004" pitchFamily="34" charset="0"/>
              </a:defRPr>
            </a:lvl6pPr>
            <a:lvl7pPr>
              <a:defRPr sz="7000" b="0" spc="-100" baseline="0">
                <a:solidFill>
                  <a:schemeClr val="tx2"/>
                </a:solidFill>
                <a:latin typeface="Energy Display" panose="020B0508050000020004" pitchFamily="34" charset="0"/>
                <a:cs typeface="Energy Display" panose="020B0508050000020004" pitchFamily="34" charset="0"/>
              </a:defRPr>
            </a:lvl7pPr>
            <a:lvl8pPr>
              <a:defRPr sz="7000" b="0" spc="-100" baseline="0">
                <a:solidFill>
                  <a:schemeClr val="tx2"/>
                </a:solidFill>
                <a:latin typeface="Energy Display" panose="020B0508050000020004" pitchFamily="34" charset="0"/>
                <a:cs typeface="Energy Display" panose="020B0508050000020004" pitchFamily="34" charset="0"/>
              </a:defRPr>
            </a:lvl8pPr>
            <a:lvl9pPr>
              <a:buNone/>
              <a:defRPr sz="7000" b="0" cap="all" spc="-100" baseline="0">
                <a:solidFill>
                  <a:schemeClr val="tx2"/>
                </a:solidFill>
                <a:latin typeface="Energy Display" panose="020B0508050000020004" pitchFamily="34" charset="0"/>
                <a:cs typeface="Energy Display" panose="020B0508050000020004" pitchFamily="34" charset="0"/>
              </a:defRPr>
            </a:lvl9pPr>
          </a:lstStyle>
          <a:p>
            <a:pPr lvl="8"/>
            <a:r>
              <a:rPr lang="en-US" dirty="0"/>
              <a:t>XX</a:t>
            </a:r>
          </a:p>
        </p:txBody>
      </p:sp>
      <p:sp>
        <p:nvSpPr>
          <p:cNvPr id="28" name="Text Placeholder 4">
            <a:extLst>
              <a:ext uri="{FF2B5EF4-FFF2-40B4-BE49-F238E27FC236}">
                <a16:creationId xmlns:a16="http://schemas.microsoft.com/office/drawing/2014/main" id="{576D4CEC-1014-4F7F-AC82-9A4A6FF478D7}"/>
              </a:ext>
            </a:extLst>
          </p:cNvPr>
          <p:cNvSpPr>
            <a:spLocks noGrp="1"/>
          </p:cNvSpPr>
          <p:nvPr>
            <p:ph type="body" sz="quarter" idx="24" hasCustomPrompt="1"/>
          </p:nvPr>
        </p:nvSpPr>
        <p:spPr>
          <a:xfrm>
            <a:off x="5234400" y="3332577"/>
            <a:ext cx="2098675" cy="215444"/>
          </a:xfrm>
        </p:spPr>
        <p:txBody>
          <a:bodyPr/>
          <a:lstStyle>
            <a:lvl1pPr marL="0">
              <a:buFont typeface="Arial" panose="020B0604020202020204" pitchFamily="34" charset="0"/>
              <a:buNone/>
              <a:defRPr sz="1400" b="1" spc="-50" baseline="0">
                <a:solidFill>
                  <a:schemeClr val="tx2"/>
                </a:solidFill>
              </a:defRPr>
            </a:lvl1pPr>
            <a:lvl2pPr marL="0">
              <a:buFont typeface="Arial" panose="020B0604020202020204" pitchFamily="34" charset="0"/>
              <a:buNone/>
              <a:defRPr sz="1400" b="1" cap="none" spc="-50" baseline="0">
                <a:solidFill>
                  <a:schemeClr val="tx2"/>
                </a:solidFill>
                <a:latin typeface="+mj-lt"/>
                <a:cs typeface="Energy Display" panose="020B0508050000020004" pitchFamily="34" charset="0"/>
              </a:defRPr>
            </a:lvl2pPr>
            <a:lvl3pPr marL="0">
              <a:buFont typeface="Arial" panose="020B0604020202020204" pitchFamily="34" charset="0"/>
              <a:buNone/>
              <a:defRPr sz="1400" b="1" spc="-50" baseline="0">
                <a:solidFill>
                  <a:schemeClr val="tx2"/>
                </a:solidFill>
              </a:defRPr>
            </a:lvl3pPr>
            <a:lvl4pPr marL="0">
              <a:buFont typeface="Arial" panose="020B0604020202020204" pitchFamily="34" charset="0"/>
              <a:buNone/>
              <a:defRPr sz="1400" b="1" spc="-50" baseline="0">
                <a:solidFill>
                  <a:schemeClr val="tx2"/>
                </a:solidFill>
              </a:defRPr>
            </a:lvl4pPr>
            <a:lvl5pPr marL="0">
              <a:buFont typeface="Arial" panose="020B0604020202020204" pitchFamily="34" charset="0"/>
              <a:buNone/>
              <a:defRPr sz="1400" b="1" spc="-50" baseline="0">
                <a:solidFill>
                  <a:schemeClr val="tx2"/>
                </a:solidFill>
              </a:defRPr>
            </a:lvl5pPr>
            <a:lvl6pPr>
              <a:buNone/>
              <a:defRPr sz="1400" b="1" spc="-50" baseline="0">
                <a:solidFill>
                  <a:schemeClr val="tx2"/>
                </a:solidFill>
              </a:defRPr>
            </a:lvl6pPr>
            <a:lvl7pPr>
              <a:defRPr sz="1400" b="1" spc="-50" baseline="0">
                <a:solidFill>
                  <a:schemeClr val="tx2"/>
                </a:solidFill>
              </a:defRPr>
            </a:lvl7pPr>
            <a:lvl8pPr>
              <a:defRPr sz="1400" b="1" spc="-50" baseline="0">
                <a:solidFill>
                  <a:schemeClr val="tx2"/>
                </a:solidFill>
              </a:defRPr>
            </a:lvl8pPr>
            <a:lvl9pPr>
              <a:buNone/>
              <a:defRPr sz="1400" b="1" spc="-50" baseline="0">
                <a:solidFill>
                  <a:schemeClr val="tx2"/>
                </a:solidFill>
              </a:defRPr>
            </a:lvl9pPr>
          </a:lstStyle>
          <a:p>
            <a:pPr lvl="0"/>
            <a:r>
              <a:rPr lang="en-US" dirty="0"/>
              <a:t>statistic information</a:t>
            </a:r>
          </a:p>
        </p:txBody>
      </p:sp>
      <p:sp>
        <p:nvSpPr>
          <p:cNvPr id="30" name="Text Placeholder 4">
            <a:extLst>
              <a:ext uri="{FF2B5EF4-FFF2-40B4-BE49-F238E27FC236}">
                <a16:creationId xmlns:a16="http://schemas.microsoft.com/office/drawing/2014/main" id="{5FD390FA-CD3F-466B-B1A6-A699907094C6}"/>
              </a:ext>
            </a:extLst>
          </p:cNvPr>
          <p:cNvSpPr>
            <a:spLocks noGrp="1"/>
          </p:cNvSpPr>
          <p:nvPr>
            <p:ph type="body" sz="quarter" idx="28" hasCustomPrompt="1"/>
          </p:nvPr>
        </p:nvSpPr>
        <p:spPr>
          <a:xfrm>
            <a:off x="7546300" y="2349779"/>
            <a:ext cx="2098675" cy="1077218"/>
          </a:xfrm>
        </p:spPr>
        <p:txBody>
          <a:bodyPr/>
          <a:lstStyle>
            <a:lvl1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7000" b="0" cap="all" spc="-100" baseline="0">
                <a:solidFill>
                  <a:schemeClr val="tx2"/>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5pPr>
            <a:lvl6pPr>
              <a:buNone/>
              <a:defRPr sz="7000" b="0" spc="-100" baseline="0">
                <a:solidFill>
                  <a:schemeClr val="tx2"/>
                </a:solidFill>
                <a:latin typeface="Energy Display" panose="020B0508050000020004" pitchFamily="34" charset="0"/>
                <a:cs typeface="Energy Display" panose="020B0508050000020004" pitchFamily="34" charset="0"/>
              </a:defRPr>
            </a:lvl6pPr>
            <a:lvl7pPr>
              <a:defRPr sz="7000" b="0" spc="-100" baseline="0">
                <a:solidFill>
                  <a:schemeClr val="tx2"/>
                </a:solidFill>
                <a:latin typeface="Energy Display" panose="020B0508050000020004" pitchFamily="34" charset="0"/>
                <a:cs typeface="Energy Display" panose="020B0508050000020004" pitchFamily="34" charset="0"/>
              </a:defRPr>
            </a:lvl7pPr>
            <a:lvl8pPr>
              <a:defRPr sz="7000" b="0" spc="-100" baseline="0">
                <a:solidFill>
                  <a:schemeClr val="tx2"/>
                </a:solidFill>
                <a:latin typeface="Energy Display" panose="020B0508050000020004" pitchFamily="34" charset="0"/>
                <a:cs typeface="Energy Display" panose="020B0508050000020004" pitchFamily="34" charset="0"/>
              </a:defRPr>
            </a:lvl8pPr>
            <a:lvl9pPr>
              <a:buNone/>
              <a:defRPr sz="7000" b="0" cap="all" spc="-100" baseline="0">
                <a:solidFill>
                  <a:schemeClr val="tx2"/>
                </a:solidFill>
                <a:latin typeface="Energy Display" panose="020B0508050000020004" pitchFamily="34" charset="0"/>
                <a:cs typeface="Energy Display" panose="020B0508050000020004" pitchFamily="34" charset="0"/>
              </a:defRPr>
            </a:lvl9pPr>
          </a:lstStyle>
          <a:p>
            <a:pPr lvl="8"/>
            <a:r>
              <a:rPr lang="en-US" dirty="0"/>
              <a:t>XX</a:t>
            </a:r>
          </a:p>
        </p:txBody>
      </p:sp>
      <p:sp>
        <p:nvSpPr>
          <p:cNvPr id="34" name="Text Placeholder 4">
            <a:extLst>
              <a:ext uri="{FF2B5EF4-FFF2-40B4-BE49-F238E27FC236}">
                <a16:creationId xmlns:a16="http://schemas.microsoft.com/office/drawing/2014/main" id="{70BF49D5-0DFE-4987-BC8A-0140AB197A08}"/>
              </a:ext>
            </a:extLst>
          </p:cNvPr>
          <p:cNvSpPr>
            <a:spLocks noGrp="1"/>
          </p:cNvSpPr>
          <p:nvPr>
            <p:ph type="body" sz="quarter" idx="29" hasCustomPrompt="1"/>
          </p:nvPr>
        </p:nvSpPr>
        <p:spPr>
          <a:xfrm>
            <a:off x="7546300" y="3332577"/>
            <a:ext cx="2098675" cy="215444"/>
          </a:xfrm>
        </p:spPr>
        <p:txBody>
          <a:bodyPr/>
          <a:lstStyle>
            <a:lvl1pPr marL="0">
              <a:buFont typeface="Arial" panose="020B0604020202020204" pitchFamily="34" charset="0"/>
              <a:buNone/>
              <a:defRPr sz="1400" b="1" spc="-50" baseline="0">
                <a:solidFill>
                  <a:schemeClr val="tx2"/>
                </a:solidFill>
              </a:defRPr>
            </a:lvl1pPr>
            <a:lvl2pPr marL="0">
              <a:buFont typeface="Arial" panose="020B0604020202020204" pitchFamily="34" charset="0"/>
              <a:buNone/>
              <a:defRPr sz="1400" b="1" cap="none" spc="-50" baseline="0">
                <a:solidFill>
                  <a:schemeClr val="tx2"/>
                </a:solidFill>
                <a:latin typeface="+mj-lt"/>
                <a:cs typeface="Energy Display" panose="020B0508050000020004" pitchFamily="34" charset="0"/>
              </a:defRPr>
            </a:lvl2pPr>
            <a:lvl3pPr marL="0">
              <a:buFont typeface="Arial" panose="020B0604020202020204" pitchFamily="34" charset="0"/>
              <a:buNone/>
              <a:defRPr sz="1400" b="1" spc="-50" baseline="0">
                <a:solidFill>
                  <a:schemeClr val="tx2"/>
                </a:solidFill>
              </a:defRPr>
            </a:lvl3pPr>
            <a:lvl4pPr marL="0">
              <a:buFont typeface="Arial" panose="020B0604020202020204" pitchFamily="34" charset="0"/>
              <a:buNone/>
              <a:defRPr sz="1400" b="1" spc="-50" baseline="0">
                <a:solidFill>
                  <a:schemeClr val="tx2"/>
                </a:solidFill>
              </a:defRPr>
            </a:lvl4pPr>
            <a:lvl5pPr marL="0">
              <a:buFont typeface="Arial" panose="020B0604020202020204" pitchFamily="34" charset="0"/>
              <a:buNone/>
              <a:defRPr sz="1400" b="1" spc="-50" baseline="0">
                <a:solidFill>
                  <a:schemeClr val="tx2"/>
                </a:solidFill>
              </a:defRPr>
            </a:lvl5pPr>
            <a:lvl6pPr>
              <a:buNone/>
              <a:defRPr sz="1400" b="1" spc="-50" baseline="0">
                <a:solidFill>
                  <a:schemeClr val="tx2"/>
                </a:solidFill>
              </a:defRPr>
            </a:lvl6pPr>
            <a:lvl7pPr>
              <a:defRPr sz="1400" b="1" spc="-50" baseline="0">
                <a:solidFill>
                  <a:schemeClr val="tx2"/>
                </a:solidFill>
              </a:defRPr>
            </a:lvl7pPr>
            <a:lvl8pPr>
              <a:defRPr sz="1400" b="1" spc="-50" baseline="0">
                <a:solidFill>
                  <a:schemeClr val="tx2"/>
                </a:solidFill>
              </a:defRPr>
            </a:lvl8pPr>
            <a:lvl9pPr>
              <a:buNone/>
              <a:defRPr sz="1400" b="1" spc="-50" baseline="0">
                <a:solidFill>
                  <a:schemeClr val="tx2"/>
                </a:solidFill>
              </a:defRPr>
            </a:lvl9pPr>
          </a:lstStyle>
          <a:p>
            <a:pPr lvl="0"/>
            <a:r>
              <a:rPr lang="en-US" dirty="0"/>
              <a:t>statistic information</a:t>
            </a:r>
          </a:p>
        </p:txBody>
      </p:sp>
      <p:sp>
        <p:nvSpPr>
          <p:cNvPr id="35" name="Text Placeholder 4">
            <a:extLst>
              <a:ext uri="{FF2B5EF4-FFF2-40B4-BE49-F238E27FC236}">
                <a16:creationId xmlns:a16="http://schemas.microsoft.com/office/drawing/2014/main" id="{50BF855A-B0D6-4FC6-A1F8-21188A8828B8}"/>
              </a:ext>
            </a:extLst>
          </p:cNvPr>
          <p:cNvSpPr>
            <a:spLocks noGrp="1"/>
          </p:cNvSpPr>
          <p:nvPr>
            <p:ph type="body" sz="quarter" idx="31" hasCustomPrompt="1"/>
          </p:nvPr>
        </p:nvSpPr>
        <p:spPr>
          <a:xfrm>
            <a:off x="9829988" y="2349779"/>
            <a:ext cx="1983763" cy="1077218"/>
          </a:xfrm>
        </p:spPr>
        <p:txBody>
          <a:bodyPr/>
          <a:lstStyle>
            <a:lvl1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7000" b="0" cap="all" spc="-100" baseline="0">
                <a:solidFill>
                  <a:schemeClr val="tx2"/>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7000" b="0" spc="-100" baseline="0">
                <a:solidFill>
                  <a:schemeClr val="tx2"/>
                </a:solidFill>
                <a:latin typeface="Energy Display" panose="020B0508050000020004" pitchFamily="34" charset="0"/>
                <a:cs typeface="Energy Display" panose="020B0508050000020004" pitchFamily="34" charset="0"/>
              </a:defRPr>
            </a:lvl5pPr>
            <a:lvl6pPr>
              <a:buNone/>
              <a:defRPr sz="7000" b="0" spc="-100" baseline="0">
                <a:solidFill>
                  <a:schemeClr val="tx2"/>
                </a:solidFill>
                <a:latin typeface="Energy Display" panose="020B0508050000020004" pitchFamily="34" charset="0"/>
                <a:cs typeface="Energy Display" panose="020B0508050000020004" pitchFamily="34" charset="0"/>
              </a:defRPr>
            </a:lvl6pPr>
            <a:lvl7pPr>
              <a:defRPr sz="7000" b="0" spc="-100" baseline="0">
                <a:solidFill>
                  <a:schemeClr val="tx2"/>
                </a:solidFill>
                <a:latin typeface="Energy Display" panose="020B0508050000020004" pitchFamily="34" charset="0"/>
                <a:cs typeface="Energy Display" panose="020B0508050000020004" pitchFamily="34" charset="0"/>
              </a:defRPr>
            </a:lvl7pPr>
            <a:lvl8pPr>
              <a:defRPr sz="7000" b="0" spc="-100" baseline="0">
                <a:solidFill>
                  <a:schemeClr val="tx2"/>
                </a:solidFill>
                <a:latin typeface="Energy Display" panose="020B0508050000020004" pitchFamily="34" charset="0"/>
                <a:cs typeface="Energy Display" panose="020B0508050000020004" pitchFamily="34" charset="0"/>
              </a:defRPr>
            </a:lvl8pPr>
            <a:lvl9pPr>
              <a:buNone/>
              <a:defRPr sz="7000" b="0" cap="all" spc="-100" baseline="0">
                <a:solidFill>
                  <a:schemeClr val="tx2"/>
                </a:solidFill>
                <a:latin typeface="Energy Display" panose="020B0508050000020004" pitchFamily="34" charset="0"/>
                <a:cs typeface="Energy Display" panose="020B0508050000020004" pitchFamily="34" charset="0"/>
              </a:defRPr>
            </a:lvl9pPr>
          </a:lstStyle>
          <a:p>
            <a:pPr lvl="8"/>
            <a:r>
              <a:rPr lang="en-US" dirty="0"/>
              <a:t>XX</a:t>
            </a:r>
          </a:p>
        </p:txBody>
      </p:sp>
      <p:sp>
        <p:nvSpPr>
          <p:cNvPr id="37" name="Text Placeholder 4">
            <a:extLst>
              <a:ext uri="{FF2B5EF4-FFF2-40B4-BE49-F238E27FC236}">
                <a16:creationId xmlns:a16="http://schemas.microsoft.com/office/drawing/2014/main" id="{CD5C666A-C2E6-4466-BD01-AED4B59D6F7C}"/>
              </a:ext>
            </a:extLst>
          </p:cNvPr>
          <p:cNvSpPr>
            <a:spLocks noGrp="1"/>
          </p:cNvSpPr>
          <p:nvPr>
            <p:ph type="body" sz="quarter" idx="32" hasCustomPrompt="1"/>
          </p:nvPr>
        </p:nvSpPr>
        <p:spPr>
          <a:xfrm>
            <a:off x="9829988" y="3332577"/>
            <a:ext cx="1983761" cy="215444"/>
          </a:xfrm>
        </p:spPr>
        <p:txBody>
          <a:bodyPr/>
          <a:lstStyle>
            <a:lvl1pPr marL="0">
              <a:buFont typeface="Arial" panose="020B0604020202020204" pitchFamily="34" charset="0"/>
              <a:buNone/>
              <a:defRPr sz="1400" b="1" spc="-50" baseline="0">
                <a:solidFill>
                  <a:schemeClr val="tx2"/>
                </a:solidFill>
              </a:defRPr>
            </a:lvl1pPr>
            <a:lvl2pPr marL="0">
              <a:buFont typeface="Arial" panose="020B0604020202020204" pitchFamily="34" charset="0"/>
              <a:buNone/>
              <a:defRPr sz="1400" b="1" cap="none" spc="-50" baseline="0">
                <a:solidFill>
                  <a:schemeClr val="tx2"/>
                </a:solidFill>
                <a:latin typeface="+mj-lt"/>
                <a:cs typeface="Energy Display" panose="020B0508050000020004" pitchFamily="34" charset="0"/>
              </a:defRPr>
            </a:lvl2pPr>
            <a:lvl3pPr marL="0">
              <a:buFont typeface="Arial" panose="020B0604020202020204" pitchFamily="34" charset="0"/>
              <a:buNone/>
              <a:defRPr sz="1400" b="1" spc="-50" baseline="0">
                <a:solidFill>
                  <a:schemeClr val="tx2"/>
                </a:solidFill>
              </a:defRPr>
            </a:lvl3pPr>
            <a:lvl4pPr marL="0">
              <a:buFont typeface="Arial" panose="020B0604020202020204" pitchFamily="34" charset="0"/>
              <a:buNone/>
              <a:defRPr sz="1400" b="1" spc="-50" baseline="0">
                <a:solidFill>
                  <a:schemeClr val="tx2"/>
                </a:solidFill>
              </a:defRPr>
            </a:lvl4pPr>
            <a:lvl5pPr marL="0">
              <a:buFont typeface="Arial" panose="020B0604020202020204" pitchFamily="34" charset="0"/>
              <a:buNone/>
              <a:defRPr sz="1400" b="1" spc="-50" baseline="0">
                <a:solidFill>
                  <a:schemeClr val="tx2"/>
                </a:solidFill>
              </a:defRPr>
            </a:lvl5pPr>
            <a:lvl6pPr>
              <a:buNone/>
              <a:defRPr sz="1400" b="1" spc="-50" baseline="0">
                <a:solidFill>
                  <a:schemeClr val="tx2"/>
                </a:solidFill>
              </a:defRPr>
            </a:lvl6pPr>
            <a:lvl7pPr>
              <a:defRPr sz="1400" b="1" spc="-50" baseline="0">
                <a:solidFill>
                  <a:schemeClr val="tx2"/>
                </a:solidFill>
              </a:defRPr>
            </a:lvl7pPr>
            <a:lvl8pPr>
              <a:defRPr sz="1400" b="1" spc="-50" baseline="0">
                <a:solidFill>
                  <a:schemeClr val="tx2"/>
                </a:solidFill>
              </a:defRPr>
            </a:lvl8pPr>
            <a:lvl9pPr>
              <a:buNone/>
              <a:defRPr sz="1400" b="1" spc="-50" baseline="0">
                <a:solidFill>
                  <a:schemeClr val="tx2"/>
                </a:solidFill>
              </a:defRPr>
            </a:lvl9pPr>
          </a:lstStyle>
          <a:p>
            <a:pPr lvl="0"/>
            <a:r>
              <a:rPr lang="en-US" dirty="0"/>
              <a:t>statistic information</a:t>
            </a:r>
          </a:p>
        </p:txBody>
      </p:sp>
      <p:sp>
        <p:nvSpPr>
          <p:cNvPr id="20" name="Title 1">
            <a:extLst>
              <a:ext uri="{FF2B5EF4-FFF2-40B4-BE49-F238E27FC236}">
                <a16:creationId xmlns:a16="http://schemas.microsoft.com/office/drawing/2014/main" id="{C5DBE463-34B0-4BFE-B99A-4040A21ACF2E}"/>
              </a:ext>
            </a:extLst>
          </p:cNvPr>
          <p:cNvSpPr>
            <a:spLocks noGrp="1"/>
          </p:cNvSpPr>
          <p:nvPr>
            <p:ph type="title" hasCustomPrompt="1"/>
          </p:nvPr>
        </p:nvSpPr>
        <p:spPr>
          <a:xfrm>
            <a:off x="374400" y="880848"/>
            <a:ext cx="3665115" cy="1282402"/>
          </a:xfrm>
        </p:spPr>
        <p:txBody>
          <a:bodyPr wrap="square" anchor="t" anchorCtr="0">
            <a:spAutoFit/>
          </a:bodyPr>
          <a:lstStyle>
            <a:lvl1pPr>
              <a:lnSpc>
                <a:spcPct val="70000"/>
              </a:lnSpc>
              <a:defRPr sz="600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27" name="Subtitle 2">
            <a:extLst>
              <a:ext uri="{FF2B5EF4-FFF2-40B4-BE49-F238E27FC236}">
                <a16:creationId xmlns:a16="http://schemas.microsoft.com/office/drawing/2014/main" id="{6CFEB600-6376-4458-88A8-A38817394E03}"/>
              </a:ext>
            </a:extLst>
          </p:cNvPr>
          <p:cNvSpPr>
            <a:spLocks noGrp="1"/>
          </p:cNvSpPr>
          <p:nvPr>
            <p:ph type="subTitle" idx="1" hasCustomPrompt="1"/>
          </p:nvPr>
        </p:nvSpPr>
        <p:spPr>
          <a:xfrm>
            <a:off x="374400" y="442571"/>
            <a:ext cx="3670618"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31" name="Text Placeholder 10">
            <a:extLst>
              <a:ext uri="{FF2B5EF4-FFF2-40B4-BE49-F238E27FC236}">
                <a16:creationId xmlns:a16="http://schemas.microsoft.com/office/drawing/2014/main" id="{EE1CD6E0-CEA3-4049-84F4-6782133CC790}"/>
              </a:ext>
            </a:extLst>
          </p:cNvPr>
          <p:cNvSpPr>
            <a:spLocks noGrp="1"/>
          </p:cNvSpPr>
          <p:nvPr>
            <p:ph type="body" sz="quarter" idx="27"/>
          </p:nvPr>
        </p:nvSpPr>
        <p:spPr>
          <a:xfrm>
            <a:off x="5124333" y="2617849"/>
            <a:ext cx="0" cy="172800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32" name="Text Placeholder 10">
            <a:extLst>
              <a:ext uri="{FF2B5EF4-FFF2-40B4-BE49-F238E27FC236}">
                <a16:creationId xmlns:a16="http://schemas.microsoft.com/office/drawing/2014/main" id="{987BA9AA-A2A6-43EF-948A-AD34776197FB}"/>
              </a:ext>
            </a:extLst>
          </p:cNvPr>
          <p:cNvSpPr>
            <a:spLocks noGrp="1"/>
          </p:cNvSpPr>
          <p:nvPr>
            <p:ph type="body" sz="quarter" idx="36"/>
          </p:nvPr>
        </p:nvSpPr>
        <p:spPr>
          <a:xfrm>
            <a:off x="7437617" y="2617849"/>
            <a:ext cx="0" cy="172800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33" name="Text Placeholder 10">
            <a:extLst>
              <a:ext uri="{FF2B5EF4-FFF2-40B4-BE49-F238E27FC236}">
                <a16:creationId xmlns:a16="http://schemas.microsoft.com/office/drawing/2014/main" id="{D88692A9-922C-4368-BA37-8DC4706CFAD9}"/>
              </a:ext>
            </a:extLst>
          </p:cNvPr>
          <p:cNvSpPr>
            <a:spLocks noGrp="1"/>
          </p:cNvSpPr>
          <p:nvPr>
            <p:ph type="body" sz="quarter" idx="33"/>
          </p:nvPr>
        </p:nvSpPr>
        <p:spPr>
          <a:xfrm>
            <a:off x="9734850" y="2617849"/>
            <a:ext cx="0" cy="1728000"/>
          </a:xfrm>
          <a:ln w="6350">
            <a:solidFill>
              <a:schemeClr val="bg2">
                <a:lumMod val="90000"/>
              </a:schemeClr>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41" name="Text Placeholder 5">
            <a:extLst>
              <a:ext uri="{FF2B5EF4-FFF2-40B4-BE49-F238E27FC236}">
                <a16:creationId xmlns:a16="http://schemas.microsoft.com/office/drawing/2014/main" id="{A5AACC56-FADE-456D-BC52-055ACC76DB5D}"/>
              </a:ext>
            </a:extLst>
          </p:cNvPr>
          <p:cNvSpPr>
            <a:spLocks noGrp="1"/>
          </p:cNvSpPr>
          <p:nvPr>
            <p:ph type="body" sz="quarter" idx="21"/>
          </p:nvPr>
        </p:nvSpPr>
        <p:spPr>
          <a:xfrm>
            <a:off x="374400" y="2613600"/>
            <a:ext cx="3666702" cy="1944122"/>
          </a:xfrm>
        </p:spPr>
        <p:txBody>
          <a:bodyPr wrap="square" numCol="1" spcCol="0">
            <a:spAutoFit/>
          </a:bodyPr>
          <a:lstStyle>
            <a:lvl1pPr>
              <a:spcBef>
                <a:spcPts val="500"/>
              </a:spcBef>
              <a:defRPr sz="1300">
                <a:solidFill>
                  <a:schemeClr val="bg1"/>
                </a:solidFill>
              </a:defRPr>
            </a:lvl1pPr>
            <a:lvl2pPr>
              <a:defRPr sz="1300">
                <a:solidFill>
                  <a:schemeClr val="bg1"/>
                </a:solidFill>
              </a:defRPr>
            </a:lvl2pPr>
            <a:lvl3pPr>
              <a:defRPr sz="1300">
                <a:solidFill>
                  <a:schemeClr val="bg1"/>
                </a:solidFill>
              </a:defRPr>
            </a:lvl3pPr>
            <a:lvl4pPr>
              <a:defRPr sz="1000">
                <a:solidFill>
                  <a:schemeClr val="bg1"/>
                </a:solidFill>
              </a:defRPr>
            </a:lvl4pPr>
            <a:lvl5pPr>
              <a:defRPr sz="1000">
                <a:solidFill>
                  <a:schemeClr val="bg1"/>
                </a:solidFill>
              </a:defRPr>
            </a:lvl5pPr>
            <a:lvl6pPr>
              <a:defRPr sz="1000">
                <a:solidFill>
                  <a:schemeClr val="bg1"/>
                </a:solidFill>
              </a:defRPr>
            </a:lvl6pPr>
            <a:lvl7pPr>
              <a:defRPr sz="800">
                <a:solidFill>
                  <a:schemeClr val="bg1"/>
                </a:solidFill>
              </a:defRPr>
            </a:lvl7pPr>
            <a:lvl8pPr>
              <a:defRPr sz="800">
                <a:solidFill>
                  <a:schemeClr val="bg1"/>
                </a:solidFill>
              </a:defRPr>
            </a:lvl8pPr>
            <a:lvl9pPr>
              <a:defRPr sz="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12">
            <a:extLst>
              <a:ext uri="{FF2B5EF4-FFF2-40B4-BE49-F238E27FC236}">
                <a16:creationId xmlns:a16="http://schemas.microsoft.com/office/drawing/2014/main" id="{4FA707AB-3ACB-4377-9FC4-A5BCAAB79AA2}"/>
              </a:ext>
            </a:extLst>
          </p:cNvPr>
          <p:cNvSpPr>
            <a:spLocks noGrp="1"/>
          </p:cNvSpPr>
          <p:nvPr>
            <p:ph type="body" sz="quarter" idx="50" hasCustomPrompt="1"/>
          </p:nvPr>
        </p:nvSpPr>
        <p:spPr>
          <a:xfrm>
            <a:off x="374400" y="6375400"/>
            <a:ext cx="39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D7315D50-C950-5749-B9C8-5C629316F96E}"/>
              </a:ext>
            </a:extLst>
          </p:cNvPr>
          <p:cNvSpPr>
            <a:spLocks noGrp="1"/>
          </p:cNvSpPr>
          <p:nvPr>
            <p:ph type="ftr" sz="quarter" idx="51"/>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3712049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eneric case study - 3 imag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DB2284-B081-404C-A78A-7CC04CF83626}"/>
              </a:ext>
            </a:extLst>
          </p:cNvPr>
          <p:cNvSpPr/>
          <p:nvPr userDrawn="1"/>
        </p:nvSpPr>
        <p:spPr>
          <a:xfrm>
            <a:off x="0" y="0"/>
            <a:ext cx="464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A6CF09A-FF1F-4761-A815-E8BB1D235C6B}"/>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itle 1">
            <a:extLst>
              <a:ext uri="{FF2B5EF4-FFF2-40B4-BE49-F238E27FC236}">
                <a16:creationId xmlns:a16="http://schemas.microsoft.com/office/drawing/2014/main" id="{96D14F6F-4681-4E36-B69E-CBB736DACC1D}"/>
              </a:ext>
            </a:extLst>
          </p:cNvPr>
          <p:cNvSpPr>
            <a:spLocks noGrp="1"/>
          </p:cNvSpPr>
          <p:nvPr>
            <p:ph type="title" hasCustomPrompt="1"/>
          </p:nvPr>
        </p:nvSpPr>
        <p:spPr>
          <a:xfrm>
            <a:off x="374400" y="880848"/>
            <a:ext cx="3665115" cy="1282402"/>
          </a:xfrm>
        </p:spPr>
        <p:txBody>
          <a:bodyPr wrap="square" anchor="t" anchorCtr="0">
            <a:spAutoFit/>
          </a:bodyPr>
          <a:lstStyle>
            <a:lvl1pPr>
              <a:lnSpc>
                <a:spcPct val="70000"/>
              </a:lnSpc>
              <a:defRPr sz="600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4" name="Picture Placeholder 7">
            <a:extLst>
              <a:ext uri="{FF2B5EF4-FFF2-40B4-BE49-F238E27FC236}">
                <a16:creationId xmlns:a16="http://schemas.microsoft.com/office/drawing/2014/main" id="{DA324C70-0B2C-462A-B98D-E104396BDEB1}"/>
              </a:ext>
            </a:extLst>
          </p:cNvPr>
          <p:cNvSpPr>
            <a:spLocks noGrp="1"/>
          </p:cNvSpPr>
          <p:nvPr>
            <p:ph type="pic" sz="quarter" idx="19" hasCustomPrompt="1"/>
          </p:nvPr>
        </p:nvSpPr>
        <p:spPr>
          <a:xfrm>
            <a:off x="374400" y="5565399"/>
            <a:ext cx="1721169" cy="771902"/>
          </a:xfrm>
          <a:noFill/>
        </p:spPr>
        <p:txBody>
          <a:bodyPr anchor="ctr">
            <a:noAutofit/>
          </a:bodyPr>
          <a:lstStyle>
            <a:lvl1pPr algn="ctr">
              <a:defRPr sz="1000" b="1" cap="all" baseline="0">
                <a:solidFill>
                  <a:schemeClr val="bg1"/>
                </a:solidFill>
              </a:defRPr>
            </a:lvl1pPr>
          </a:lstStyle>
          <a:p>
            <a:r>
              <a:rPr lang="en-US" dirty="0"/>
              <a:t>Insert</a:t>
            </a:r>
            <a:br>
              <a:rPr lang="en-US" dirty="0"/>
            </a:br>
            <a:r>
              <a:rPr lang="en-US" dirty="0"/>
              <a:t>partnership</a:t>
            </a:r>
            <a:br>
              <a:rPr lang="en-US" dirty="0"/>
            </a:br>
            <a:r>
              <a:rPr lang="en-US" dirty="0"/>
              <a:t>logo</a:t>
            </a:r>
          </a:p>
        </p:txBody>
      </p:sp>
      <p:sp>
        <p:nvSpPr>
          <p:cNvPr id="15" name="Picture Placeholder 7">
            <a:extLst>
              <a:ext uri="{FF2B5EF4-FFF2-40B4-BE49-F238E27FC236}">
                <a16:creationId xmlns:a16="http://schemas.microsoft.com/office/drawing/2014/main" id="{24DCF161-93C2-4653-B9B9-F30406C3C289}"/>
              </a:ext>
            </a:extLst>
          </p:cNvPr>
          <p:cNvSpPr>
            <a:spLocks noGrp="1"/>
          </p:cNvSpPr>
          <p:nvPr>
            <p:ph type="pic" sz="quarter" idx="20" hasCustomPrompt="1"/>
          </p:nvPr>
        </p:nvSpPr>
        <p:spPr>
          <a:xfrm>
            <a:off x="2318400" y="5565397"/>
            <a:ext cx="1721169" cy="771903"/>
          </a:xfrm>
          <a:noFill/>
        </p:spPr>
        <p:txBody>
          <a:bodyPr anchor="ctr">
            <a:noAutofit/>
          </a:bodyPr>
          <a:lstStyle>
            <a:lvl1pPr algn="ctr">
              <a:defRPr sz="1000" b="1" cap="all" baseline="0">
                <a:solidFill>
                  <a:schemeClr val="bg1"/>
                </a:solidFill>
              </a:defRPr>
            </a:lvl1pPr>
          </a:lstStyle>
          <a:p>
            <a:r>
              <a:rPr lang="en-US" dirty="0"/>
              <a:t>Insert</a:t>
            </a:r>
            <a:br>
              <a:rPr lang="en-US" dirty="0"/>
            </a:br>
            <a:r>
              <a:rPr lang="en-US" dirty="0"/>
              <a:t>partnership</a:t>
            </a:r>
            <a:br>
              <a:rPr lang="en-US" dirty="0"/>
            </a:br>
            <a:r>
              <a:rPr lang="en-US" dirty="0"/>
              <a:t>logo</a:t>
            </a:r>
          </a:p>
        </p:txBody>
      </p:sp>
      <p:sp>
        <p:nvSpPr>
          <p:cNvPr id="16" name="Text Placeholder 4">
            <a:extLst>
              <a:ext uri="{FF2B5EF4-FFF2-40B4-BE49-F238E27FC236}">
                <a16:creationId xmlns:a16="http://schemas.microsoft.com/office/drawing/2014/main" id="{79731B3F-7102-4C14-82D6-A6FB9C8853BB}"/>
              </a:ext>
            </a:extLst>
          </p:cNvPr>
          <p:cNvSpPr>
            <a:spLocks noGrp="1"/>
          </p:cNvSpPr>
          <p:nvPr>
            <p:ph type="body" sz="quarter" idx="21" hasCustomPrompt="1"/>
          </p:nvPr>
        </p:nvSpPr>
        <p:spPr>
          <a:xfrm>
            <a:off x="374400" y="4558896"/>
            <a:ext cx="768563" cy="695220"/>
          </a:xfrm>
        </p:spPr>
        <p:txBody>
          <a:bodyPr/>
          <a:lstStyle>
            <a:lvl1pPr marL="0">
              <a:buFont typeface="Arial" panose="020B0604020202020204" pitchFamily="34" charset="0"/>
              <a:buNone/>
              <a:defRPr sz="5000" b="0" spc="0" baseline="0">
                <a:solidFill>
                  <a:schemeClr val="bg1"/>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5000" b="0" cap="all" spc="0" baseline="0">
                <a:solidFill>
                  <a:schemeClr val="bg1"/>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5000" b="0">
                <a:solidFill>
                  <a:schemeClr val="bg1"/>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5000" b="0">
                <a:solidFill>
                  <a:schemeClr val="bg1"/>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5000" b="0">
                <a:solidFill>
                  <a:schemeClr val="bg1"/>
                </a:solidFill>
                <a:latin typeface="Energy Display" panose="020B0508050000020004" pitchFamily="34" charset="0"/>
                <a:cs typeface="Energy Display" panose="020B0508050000020004" pitchFamily="34" charset="0"/>
              </a:defRPr>
            </a:lvl5pPr>
            <a:lvl6pPr>
              <a:buNone/>
              <a:defRPr sz="5000">
                <a:solidFill>
                  <a:schemeClr val="bg1"/>
                </a:solidFill>
                <a:latin typeface="Energy Display" panose="020B0508050000020004" pitchFamily="34" charset="0"/>
                <a:cs typeface="Energy Display" panose="020B0508050000020004" pitchFamily="34" charset="0"/>
              </a:defRPr>
            </a:lvl6pPr>
            <a:lvl7pPr>
              <a:defRPr sz="5000">
                <a:solidFill>
                  <a:schemeClr val="bg1"/>
                </a:solidFill>
                <a:latin typeface="Energy Display" panose="020B0508050000020004" pitchFamily="34" charset="0"/>
                <a:cs typeface="Energy Display" panose="020B0508050000020004" pitchFamily="34" charset="0"/>
              </a:defRPr>
            </a:lvl7pPr>
            <a:lvl8pPr>
              <a:defRPr sz="5000" b="0">
                <a:solidFill>
                  <a:schemeClr val="bg1"/>
                </a:solidFill>
                <a:latin typeface="Energy Display" panose="020B0508050000020004" pitchFamily="34" charset="0"/>
                <a:cs typeface="Energy Display" panose="020B0508050000020004" pitchFamily="34" charset="0"/>
              </a:defRPr>
            </a:lvl8pPr>
            <a:lvl9pPr>
              <a:buNone/>
              <a:defRPr sz="5000">
                <a:solidFill>
                  <a:schemeClr val="bg1"/>
                </a:solidFill>
                <a:latin typeface="Energy Display" panose="020B0508050000020004" pitchFamily="34" charset="0"/>
                <a:cs typeface="Energy Display" panose="020B0508050000020004" pitchFamily="34" charset="0"/>
              </a:defRPr>
            </a:lvl9pPr>
          </a:lstStyle>
          <a:p>
            <a:pPr lvl="0"/>
            <a:r>
              <a:rPr lang="en-US" dirty="0"/>
              <a:t>XX</a:t>
            </a:r>
          </a:p>
        </p:txBody>
      </p:sp>
      <p:sp>
        <p:nvSpPr>
          <p:cNvPr id="17" name="Text Placeholder 4">
            <a:extLst>
              <a:ext uri="{FF2B5EF4-FFF2-40B4-BE49-F238E27FC236}">
                <a16:creationId xmlns:a16="http://schemas.microsoft.com/office/drawing/2014/main" id="{E5AD84EA-9B82-48F1-9DE8-228B9C1FAAF8}"/>
              </a:ext>
            </a:extLst>
          </p:cNvPr>
          <p:cNvSpPr>
            <a:spLocks noGrp="1"/>
          </p:cNvSpPr>
          <p:nvPr>
            <p:ph type="body" sz="quarter" idx="22" hasCustomPrompt="1"/>
          </p:nvPr>
        </p:nvSpPr>
        <p:spPr>
          <a:xfrm>
            <a:off x="1923408" y="4556123"/>
            <a:ext cx="768563" cy="774936"/>
          </a:xfrm>
        </p:spPr>
        <p:txBody>
          <a:bodyPr/>
          <a:lstStyle>
            <a:lvl1pPr marL="0">
              <a:buFont typeface="Arial" panose="020B0604020202020204" pitchFamily="34" charset="0"/>
              <a:buNone/>
              <a:defRPr sz="5000" b="0" spc="0" baseline="0">
                <a:solidFill>
                  <a:schemeClr val="bg1"/>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5000" b="0" cap="all" spc="0" baseline="0">
                <a:solidFill>
                  <a:schemeClr val="bg1"/>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5000" b="0">
                <a:solidFill>
                  <a:schemeClr val="bg1"/>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5000" b="0">
                <a:solidFill>
                  <a:schemeClr val="bg1"/>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5000" b="0">
                <a:solidFill>
                  <a:schemeClr val="bg1"/>
                </a:solidFill>
                <a:latin typeface="Energy Display" panose="020B0508050000020004" pitchFamily="34" charset="0"/>
                <a:cs typeface="Energy Display" panose="020B0508050000020004" pitchFamily="34" charset="0"/>
              </a:defRPr>
            </a:lvl5pPr>
            <a:lvl6pPr>
              <a:buNone/>
              <a:defRPr sz="5000">
                <a:solidFill>
                  <a:schemeClr val="bg1"/>
                </a:solidFill>
                <a:latin typeface="Energy Display" panose="020B0508050000020004" pitchFamily="34" charset="0"/>
                <a:cs typeface="Energy Display" panose="020B0508050000020004" pitchFamily="34" charset="0"/>
              </a:defRPr>
            </a:lvl6pPr>
            <a:lvl7pPr>
              <a:defRPr sz="5000">
                <a:solidFill>
                  <a:schemeClr val="bg1"/>
                </a:solidFill>
                <a:latin typeface="Energy Display" panose="020B0508050000020004" pitchFamily="34" charset="0"/>
                <a:cs typeface="Energy Display" panose="020B0508050000020004" pitchFamily="34" charset="0"/>
              </a:defRPr>
            </a:lvl7pPr>
            <a:lvl8pPr>
              <a:defRPr sz="5000" b="0">
                <a:solidFill>
                  <a:schemeClr val="bg1"/>
                </a:solidFill>
                <a:latin typeface="Energy Display" panose="020B0508050000020004" pitchFamily="34" charset="0"/>
                <a:cs typeface="Energy Display" panose="020B0508050000020004" pitchFamily="34" charset="0"/>
              </a:defRPr>
            </a:lvl8pPr>
            <a:lvl9pPr>
              <a:buNone/>
              <a:defRPr sz="5000">
                <a:solidFill>
                  <a:schemeClr val="bg1"/>
                </a:solidFill>
                <a:latin typeface="Energy Display" panose="020B0508050000020004" pitchFamily="34" charset="0"/>
                <a:cs typeface="Energy Display" panose="020B0508050000020004" pitchFamily="34" charset="0"/>
              </a:defRPr>
            </a:lvl9pPr>
          </a:lstStyle>
          <a:p>
            <a:pPr lvl="0"/>
            <a:r>
              <a:rPr lang="en-US" dirty="0"/>
              <a:t>XX</a:t>
            </a:r>
          </a:p>
        </p:txBody>
      </p:sp>
      <p:sp>
        <p:nvSpPr>
          <p:cNvPr id="18" name="Text Placeholder 4">
            <a:extLst>
              <a:ext uri="{FF2B5EF4-FFF2-40B4-BE49-F238E27FC236}">
                <a16:creationId xmlns:a16="http://schemas.microsoft.com/office/drawing/2014/main" id="{B3092637-5988-47A9-BBB4-C50E19BC2E99}"/>
              </a:ext>
            </a:extLst>
          </p:cNvPr>
          <p:cNvSpPr>
            <a:spLocks noGrp="1"/>
          </p:cNvSpPr>
          <p:nvPr>
            <p:ph type="body" sz="quarter" idx="24" hasCustomPrompt="1"/>
          </p:nvPr>
        </p:nvSpPr>
        <p:spPr>
          <a:xfrm>
            <a:off x="374400" y="5268249"/>
            <a:ext cx="1443720" cy="138499"/>
          </a:xfrm>
        </p:spPr>
        <p:txBody>
          <a:bodyPr/>
          <a:lstStyle>
            <a:lvl1pPr marL="0">
              <a:buFont typeface="Arial" panose="020B0604020202020204" pitchFamily="34" charset="0"/>
              <a:buNone/>
              <a:defRPr sz="1000" b="1">
                <a:solidFill>
                  <a:schemeClr val="bg1"/>
                </a:solidFill>
              </a:defRPr>
            </a:lvl1pPr>
            <a:lvl2pPr marL="0">
              <a:buFont typeface="Arial" panose="020B0604020202020204" pitchFamily="34" charset="0"/>
              <a:buNone/>
              <a:defRPr sz="1000" b="1" cap="none" spc="0" baseline="0">
                <a:solidFill>
                  <a:schemeClr val="bg1"/>
                </a:solidFill>
                <a:latin typeface="+mj-lt"/>
                <a:cs typeface="Energy Display" panose="020B0508050000020004" pitchFamily="34" charset="0"/>
              </a:defRPr>
            </a:lvl2pPr>
            <a:lvl3pPr marL="0">
              <a:buFont typeface="Arial" panose="020B0604020202020204" pitchFamily="34" charset="0"/>
              <a:buNone/>
              <a:defRPr sz="1000" b="1">
                <a:solidFill>
                  <a:schemeClr val="bg1"/>
                </a:solidFill>
              </a:defRPr>
            </a:lvl3pPr>
            <a:lvl4pPr marL="0">
              <a:buFont typeface="Arial" panose="020B0604020202020204" pitchFamily="34" charset="0"/>
              <a:buNone/>
              <a:defRPr sz="1000" b="1">
                <a:solidFill>
                  <a:schemeClr val="bg1"/>
                </a:solidFill>
              </a:defRPr>
            </a:lvl4pPr>
            <a:lvl5pPr marL="0">
              <a:buFont typeface="Arial" panose="020B0604020202020204" pitchFamily="34" charset="0"/>
              <a:buNone/>
              <a:defRPr sz="1000" b="1">
                <a:solidFill>
                  <a:schemeClr val="bg1"/>
                </a:solidFill>
              </a:defRPr>
            </a:lvl5pPr>
            <a:lvl6pPr>
              <a:buNone/>
              <a:defRPr sz="1000" b="1">
                <a:solidFill>
                  <a:schemeClr val="bg1"/>
                </a:solidFill>
              </a:defRPr>
            </a:lvl6pPr>
            <a:lvl7pPr>
              <a:defRPr sz="1000" b="1">
                <a:solidFill>
                  <a:schemeClr val="bg1"/>
                </a:solidFill>
              </a:defRPr>
            </a:lvl7pPr>
            <a:lvl8pPr>
              <a:defRPr sz="1000">
                <a:solidFill>
                  <a:schemeClr val="bg1"/>
                </a:solidFill>
              </a:defRPr>
            </a:lvl8pPr>
            <a:lvl9pPr>
              <a:buNone/>
              <a:defRPr sz="1000" b="1">
                <a:solidFill>
                  <a:schemeClr val="bg1"/>
                </a:solidFill>
              </a:defRPr>
            </a:lvl9pPr>
          </a:lstStyle>
          <a:p>
            <a:pPr lvl="0"/>
            <a:r>
              <a:rPr lang="en-US" dirty="0"/>
              <a:t>Statistic information</a:t>
            </a:r>
          </a:p>
        </p:txBody>
      </p:sp>
      <p:sp>
        <p:nvSpPr>
          <p:cNvPr id="19" name="Text Placeholder 4">
            <a:extLst>
              <a:ext uri="{FF2B5EF4-FFF2-40B4-BE49-F238E27FC236}">
                <a16:creationId xmlns:a16="http://schemas.microsoft.com/office/drawing/2014/main" id="{1EF5DD56-FDC8-4FB7-9C9B-1EE56467257C}"/>
              </a:ext>
            </a:extLst>
          </p:cNvPr>
          <p:cNvSpPr>
            <a:spLocks noGrp="1"/>
          </p:cNvSpPr>
          <p:nvPr>
            <p:ph type="body" sz="quarter" idx="25" hasCustomPrompt="1"/>
          </p:nvPr>
        </p:nvSpPr>
        <p:spPr>
          <a:xfrm>
            <a:off x="1925673" y="5268249"/>
            <a:ext cx="1443716" cy="138499"/>
          </a:xfrm>
        </p:spPr>
        <p:txBody>
          <a:bodyPr/>
          <a:lstStyle>
            <a:lvl1pPr marL="0">
              <a:buFont typeface="Arial" panose="020B0604020202020204" pitchFamily="34" charset="0"/>
              <a:buNone/>
              <a:defRPr sz="1000" b="1">
                <a:solidFill>
                  <a:schemeClr val="bg1"/>
                </a:solidFill>
              </a:defRPr>
            </a:lvl1pPr>
            <a:lvl2pPr marL="0">
              <a:buFont typeface="Arial" panose="020B0604020202020204" pitchFamily="34" charset="0"/>
              <a:buNone/>
              <a:defRPr sz="1000" b="1" cap="none" spc="0" baseline="0">
                <a:solidFill>
                  <a:schemeClr val="bg1"/>
                </a:solidFill>
                <a:latin typeface="+mj-lt"/>
                <a:cs typeface="Energy Display" panose="020B0508050000020004" pitchFamily="34" charset="0"/>
              </a:defRPr>
            </a:lvl2pPr>
            <a:lvl3pPr marL="0">
              <a:buFont typeface="Arial" panose="020B0604020202020204" pitchFamily="34" charset="0"/>
              <a:buNone/>
              <a:defRPr sz="1000" b="1">
                <a:solidFill>
                  <a:schemeClr val="bg1"/>
                </a:solidFill>
              </a:defRPr>
            </a:lvl3pPr>
            <a:lvl4pPr marL="0">
              <a:buFont typeface="Arial" panose="020B0604020202020204" pitchFamily="34" charset="0"/>
              <a:buNone/>
              <a:defRPr sz="1000" b="1">
                <a:solidFill>
                  <a:schemeClr val="bg1"/>
                </a:solidFill>
              </a:defRPr>
            </a:lvl4pPr>
            <a:lvl5pPr marL="0">
              <a:buFont typeface="Arial" panose="020B0604020202020204" pitchFamily="34" charset="0"/>
              <a:buNone/>
              <a:defRPr sz="1000" b="1">
                <a:solidFill>
                  <a:schemeClr val="bg1"/>
                </a:solidFill>
              </a:defRPr>
            </a:lvl5pPr>
            <a:lvl6pPr>
              <a:buNone/>
              <a:defRPr sz="1000" b="1">
                <a:solidFill>
                  <a:schemeClr val="bg1"/>
                </a:solidFill>
              </a:defRPr>
            </a:lvl6pPr>
            <a:lvl7pPr>
              <a:defRPr sz="1000" b="1">
                <a:solidFill>
                  <a:schemeClr val="bg1"/>
                </a:solidFill>
              </a:defRPr>
            </a:lvl7pPr>
            <a:lvl8pPr>
              <a:defRPr sz="1000">
                <a:solidFill>
                  <a:schemeClr val="bg1"/>
                </a:solidFill>
              </a:defRPr>
            </a:lvl8pPr>
            <a:lvl9pPr>
              <a:buNone/>
              <a:defRPr sz="1000" b="1">
                <a:solidFill>
                  <a:schemeClr val="bg1"/>
                </a:solidFill>
              </a:defRPr>
            </a:lvl9pPr>
          </a:lstStyle>
          <a:p>
            <a:pPr lvl="0"/>
            <a:r>
              <a:rPr lang="en-US" dirty="0"/>
              <a:t>Statistic information</a:t>
            </a:r>
          </a:p>
        </p:txBody>
      </p:sp>
      <p:sp>
        <p:nvSpPr>
          <p:cNvPr id="20" name="Subtitle 2">
            <a:extLst>
              <a:ext uri="{FF2B5EF4-FFF2-40B4-BE49-F238E27FC236}">
                <a16:creationId xmlns:a16="http://schemas.microsoft.com/office/drawing/2014/main" id="{12F709E6-F398-4365-BE85-78B45F6FEB97}"/>
              </a:ext>
            </a:extLst>
          </p:cNvPr>
          <p:cNvSpPr>
            <a:spLocks noGrp="1"/>
          </p:cNvSpPr>
          <p:nvPr>
            <p:ph type="subTitle" idx="1" hasCustomPrompt="1"/>
          </p:nvPr>
        </p:nvSpPr>
        <p:spPr>
          <a:xfrm>
            <a:off x="374400" y="442571"/>
            <a:ext cx="3670618"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4" name="Text Placeholder 5">
            <a:extLst>
              <a:ext uri="{FF2B5EF4-FFF2-40B4-BE49-F238E27FC236}">
                <a16:creationId xmlns:a16="http://schemas.microsoft.com/office/drawing/2014/main" id="{C49FB5A0-F028-4191-8D52-D68751B8D25D}"/>
              </a:ext>
            </a:extLst>
          </p:cNvPr>
          <p:cNvSpPr>
            <a:spLocks noGrp="1"/>
          </p:cNvSpPr>
          <p:nvPr>
            <p:ph type="body" sz="quarter" idx="26"/>
          </p:nvPr>
        </p:nvSpPr>
        <p:spPr>
          <a:xfrm>
            <a:off x="374400" y="2613600"/>
            <a:ext cx="3666702" cy="1944122"/>
          </a:xfrm>
        </p:spPr>
        <p:txBody>
          <a:bodyPr wrap="square" numCol="1" spcCol="0">
            <a:spAutoFit/>
          </a:bodyPr>
          <a:lstStyle>
            <a:lvl1pPr>
              <a:spcBef>
                <a:spcPts val="500"/>
              </a:spcBef>
              <a:defRPr sz="1300">
                <a:solidFill>
                  <a:schemeClr val="bg1"/>
                </a:solidFill>
              </a:defRPr>
            </a:lvl1pPr>
            <a:lvl2pPr>
              <a:defRPr sz="1300">
                <a:solidFill>
                  <a:schemeClr val="bg1"/>
                </a:solidFill>
              </a:defRPr>
            </a:lvl2pPr>
            <a:lvl3pPr>
              <a:defRPr sz="1300">
                <a:solidFill>
                  <a:schemeClr val="bg1"/>
                </a:solidFill>
              </a:defRPr>
            </a:lvl3pPr>
            <a:lvl4pPr>
              <a:defRPr sz="1000">
                <a:solidFill>
                  <a:schemeClr val="bg1"/>
                </a:solidFill>
              </a:defRPr>
            </a:lvl4pPr>
            <a:lvl5pPr>
              <a:defRPr sz="1000">
                <a:solidFill>
                  <a:schemeClr val="bg1"/>
                </a:solidFill>
              </a:defRPr>
            </a:lvl5pPr>
            <a:lvl6pPr>
              <a:defRPr sz="1000">
                <a:solidFill>
                  <a:schemeClr val="bg1"/>
                </a:solidFill>
              </a:defRPr>
            </a:lvl6pPr>
            <a:lvl7pPr>
              <a:defRPr sz="800">
                <a:solidFill>
                  <a:schemeClr val="bg1"/>
                </a:solidFill>
              </a:defRPr>
            </a:lvl7pPr>
            <a:lvl8pPr>
              <a:defRPr sz="800">
                <a:solidFill>
                  <a:schemeClr val="bg1"/>
                </a:solidFill>
              </a:defRPr>
            </a:lvl8pPr>
            <a:lvl9pPr>
              <a:defRPr sz="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2">
            <a:extLst>
              <a:ext uri="{FF2B5EF4-FFF2-40B4-BE49-F238E27FC236}">
                <a16:creationId xmlns:a16="http://schemas.microsoft.com/office/drawing/2014/main" id="{9044ED1C-F48C-47B9-859B-6A20537B9E1C}"/>
              </a:ext>
            </a:extLst>
          </p:cNvPr>
          <p:cNvSpPr>
            <a:spLocks noGrp="1"/>
          </p:cNvSpPr>
          <p:nvPr>
            <p:ph type="body" sz="quarter" idx="27" hasCustomPrompt="1"/>
          </p:nvPr>
        </p:nvSpPr>
        <p:spPr>
          <a:xfrm>
            <a:off x="374399" y="6375400"/>
            <a:ext cx="39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1" name="Picture Placeholder 7">
            <a:extLst>
              <a:ext uri="{FF2B5EF4-FFF2-40B4-BE49-F238E27FC236}">
                <a16:creationId xmlns:a16="http://schemas.microsoft.com/office/drawing/2014/main" id="{03D4E4A7-232D-40EE-AA7B-BFA8F9EF41B2}"/>
              </a:ext>
            </a:extLst>
          </p:cNvPr>
          <p:cNvSpPr>
            <a:spLocks noGrp="1"/>
          </p:cNvSpPr>
          <p:nvPr>
            <p:ph type="pic" sz="quarter" idx="15" hasCustomPrompt="1"/>
          </p:nvPr>
        </p:nvSpPr>
        <p:spPr>
          <a:xfrm>
            <a:off x="5018400" y="514800"/>
            <a:ext cx="6797993" cy="2714933"/>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23" name="Picture Placeholder 7">
            <a:extLst>
              <a:ext uri="{FF2B5EF4-FFF2-40B4-BE49-F238E27FC236}">
                <a16:creationId xmlns:a16="http://schemas.microsoft.com/office/drawing/2014/main" id="{73408ADF-F5AE-4458-A2D7-78D513682F46}"/>
              </a:ext>
            </a:extLst>
          </p:cNvPr>
          <p:cNvSpPr>
            <a:spLocks noGrp="1"/>
          </p:cNvSpPr>
          <p:nvPr>
            <p:ph type="pic" sz="quarter" idx="16" hasCustomPrompt="1"/>
          </p:nvPr>
        </p:nvSpPr>
        <p:spPr>
          <a:xfrm>
            <a:off x="5018400" y="3429001"/>
            <a:ext cx="3312000" cy="29464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25" name="Picture Placeholder 7">
            <a:extLst>
              <a:ext uri="{FF2B5EF4-FFF2-40B4-BE49-F238E27FC236}">
                <a16:creationId xmlns:a16="http://schemas.microsoft.com/office/drawing/2014/main" id="{A07DE168-904F-484D-BBE9-1BDD5A6E7348}"/>
              </a:ext>
            </a:extLst>
          </p:cNvPr>
          <p:cNvSpPr>
            <a:spLocks noGrp="1"/>
          </p:cNvSpPr>
          <p:nvPr>
            <p:ph type="pic" sz="quarter" idx="17" hasCustomPrompt="1"/>
          </p:nvPr>
        </p:nvSpPr>
        <p:spPr>
          <a:xfrm>
            <a:off x="8512017" y="3429000"/>
            <a:ext cx="3312000" cy="294640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2" name="Footer Placeholder 1">
            <a:extLst>
              <a:ext uri="{FF2B5EF4-FFF2-40B4-BE49-F238E27FC236}">
                <a16:creationId xmlns:a16="http://schemas.microsoft.com/office/drawing/2014/main" id="{D1D3363F-034F-2B44-90EF-B1E8D20A9C7A}"/>
              </a:ext>
            </a:extLst>
          </p:cNvPr>
          <p:cNvSpPr>
            <a:spLocks noGrp="1"/>
          </p:cNvSpPr>
          <p:nvPr>
            <p:ph type="ftr" sz="quarter" idx="28"/>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358663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gradient 2">
    <p:bg>
      <p:bgPr>
        <a:gradFill>
          <a:gsLst>
            <a:gs pos="50000">
              <a:schemeClr val="accent1"/>
            </a:gs>
            <a:gs pos="0">
              <a:srgbClr val="C41974"/>
            </a:gs>
            <a:gs pos="100000">
              <a:srgbClr val="FF593D"/>
            </a:gs>
          </a:gsLst>
          <a:lin ang="19500000" scaled="0"/>
        </a:gra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6B675EDF-8E2E-4465-B430-6B39DE8E473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3823" t="31223"/>
          <a:stretch/>
        </p:blipFill>
        <p:spPr>
          <a:xfrm>
            <a:off x="6562846" y="2141316"/>
            <a:ext cx="5629948" cy="4716684"/>
          </a:xfrm>
          <a:prstGeom prst="rect">
            <a:avLst/>
          </a:prstGeom>
        </p:spPr>
      </p:pic>
      <p:pic>
        <p:nvPicPr>
          <p:cNvPr id="8" name="Graphic 7">
            <a:extLst>
              <a:ext uri="{FF2B5EF4-FFF2-40B4-BE49-F238E27FC236}">
                <a16:creationId xmlns:a16="http://schemas.microsoft.com/office/drawing/2014/main" id="{ECC54F45-114B-3444-9241-92321F908F1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94038" y="358775"/>
            <a:ext cx="1428075" cy="730799"/>
          </a:xfrm>
          <a:prstGeom prst="rect">
            <a:avLst/>
          </a:prstGeom>
        </p:spPr>
      </p:pic>
      <p:sp>
        <p:nvSpPr>
          <p:cNvPr id="11" name="Date Placeholder 3">
            <a:extLst>
              <a:ext uri="{FF2B5EF4-FFF2-40B4-BE49-F238E27FC236}">
                <a16:creationId xmlns:a16="http://schemas.microsoft.com/office/drawing/2014/main" id="{8626534A-F5EF-48C7-B560-B2D2B196A7E0}"/>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bg1"/>
                </a:solidFill>
              </a:defRPr>
            </a:lvl1pPr>
          </a:lstStyle>
          <a:p>
            <a:endParaRPr lang="en-US" dirty="0"/>
          </a:p>
        </p:txBody>
      </p:sp>
      <p:sp>
        <p:nvSpPr>
          <p:cNvPr id="7" name="Title 1">
            <a:extLst>
              <a:ext uri="{FF2B5EF4-FFF2-40B4-BE49-F238E27FC236}">
                <a16:creationId xmlns:a16="http://schemas.microsoft.com/office/drawing/2014/main" id="{D9CDD34F-C5D5-4F13-863C-854E32FFC1E7}"/>
              </a:ext>
            </a:extLst>
          </p:cNvPr>
          <p:cNvSpPr>
            <a:spLocks noGrp="1"/>
          </p:cNvSpPr>
          <p:nvPr>
            <p:ph type="ctrTitle" hasCustomPrompt="1"/>
          </p:nvPr>
        </p:nvSpPr>
        <p:spPr>
          <a:xfrm>
            <a:off x="374400" y="2307600"/>
            <a:ext cx="4637404" cy="1575658"/>
          </a:xfrm>
        </p:spPr>
        <p:txBody>
          <a:bodyPr wrap="square" tIns="28800" anchor="b">
            <a:spAutoFit/>
          </a:bodyPr>
          <a:lstStyle>
            <a:lvl1pPr algn="l">
              <a:lnSpc>
                <a:spcPct val="67000"/>
              </a:lnSpc>
              <a:defRPr sz="7500" b="0" cap="all" spc="-200" baseline="0">
                <a:solidFill>
                  <a:schemeClr val="bg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9" name="Subtitle 2">
            <a:extLst>
              <a:ext uri="{FF2B5EF4-FFF2-40B4-BE49-F238E27FC236}">
                <a16:creationId xmlns:a16="http://schemas.microsoft.com/office/drawing/2014/main" id="{0E769D69-79B5-443C-BDC0-2300AA35CFBF}"/>
              </a:ext>
            </a:extLst>
          </p:cNvPr>
          <p:cNvSpPr>
            <a:spLocks noGrp="1"/>
          </p:cNvSpPr>
          <p:nvPr>
            <p:ph type="subTitle" idx="1" hasCustomPrompt="1"/>
          </p:nvPr>
        </p:nvSpPr>
        <p:spPr>
          <a:xfrm>
            <a:off x="374400" y="3853919"/>
            <a:ext cx="4637404" cy="256480"/>
          </a:xfrm>
        </p:spPr>
        <p:txBody>
          <a:bodyPr wrap="square">
            <a:spAutoFit/>
          </a:bodyPr>
          <a:lstStyle>
            <a:lvl1pPr marL="0" indent="0" algn="l">
              <a:lnSpc>
                <a:spcPct val="90000"/>
              </a:lnSpc>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2" name="Footer Placeholder 1">
            <a:extLst>
              <a:ext uri="{FF2B5EF4-FFF2-40B4-BE49-F238E27FC236}">
                <a16:creationId xmlns:a16="http://schemas.microsoft.com/office/drawing/2014/main" id="{D7DF78AB-D67E-E641-B369-7FE29787B73D}"/>
              </a:ext>
            </a:extLst>
          </p:cNvPr>
          <p:cNvSpPr>
            <a:spLocks noGrp="1"/>
          </p:cNvSpPr>
          <p:nvPr>
            <p:ph type="ftr" sz="quarter" idx="10"/>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569807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eneric case study - insert image">
    <p:bg>
      <p:bgPr>
        <a:solidFill>
          <a:schemeClr val="bg1"/>
        </a:solidFill>
        <a:effectLst/>
      </p:bgPr>
    </p:bg>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80E2B9BE-FA6C-2E4E-99DA-650010BEECD0}"/>
              </a:ext>
            </a:extLst>
          </p:cNvPr>
          <p:cNvSpPr>
            <a:spLocks noGrp="1"/>
          </p:cNvSpPr>
          <p:nvPr>
            <p:ph type="pic" sz="quarter" idx="12" hasCustomPrompt="1"/>
          </p:nvPr>
        </p:nvSpPr>
        <p:spPr>
          <a:xfrm>
            <a:off x="1" y="0"/>
            <a:ext cx="7559039" cy="6858000"/>
          </a:xfrm>
          <a:blipFill>
            <a:blip r:embed="rId2">
              <a:extLs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4" name="Slide Number Placeholder 3">
            <a:extLst>
              <a:ext uri="{FF2B5EF4-FFF2-40B4-BE49-F238E27FC236}">
                <a16:creationId xmlns:a16="http://schemas.microsoft.com/office/drawing/2014/main" id="{067E3DCA-E75D-4970-B34A-A7F2A064E12F}"/>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9" name="Picture Placeholder 7">
            <a:extLst>
              <a:ext uri="{FF2B5EF4-FFF2-40B4-BE49-F238E27FC236}">
                <a16:creationId xmlns:a16="http://schemas.microsoft.com/office/drawing/2014/main" id="{C8098365-4B3A-423E-82B0-F975A41BD46A}"/>
              </a:ext>
            </a:extLst>
          </p:cNvPr>
          <p:cNvSpPr>
            <a:spLocks noGrp="1"/>
          </p:cNvSpPr>
          <p:nvPr>
            <p:ph type="pic" sz="quarter" idx="16" hasCustomPrompt="1"/>
          </p:nvPr>
        </p:nvSpPr>
        <p:spPr>
          <a:xfrm>
            <a:off x="10093325" y="514045"/>
            <a:ext cx="1728787" cy="1096207"/>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a:t>
            </a:r>
            <a:br>
              <a:rPr lang="en-US" dirty="0"/>
            </a:br>
            <a:r>
              <a:rPr lang="en-US" dirty="0"/>
              <a:t>logo</a:t>
            </a:r>
          </a:p>
        </p:txBody>
      </p:sp>
      <p:sp>
        <p:nvSpPr>
          <p:cNvPr id="10" name="Picture Placeholder 7">
            <a:extLst>
              <a:ext uri="{FF2B5EF4-FFF2-40B4-BE49-F238E27FC236}">
                <a16:creationId xmlns:a16="http://schemas.microsoft.com/office/drawing/2014/main" id="{8ABC5042-212F-43F1-9733-D2273E277AC5}"/>
              </a:ext>
            </a:extLst>
          </p:cNvPr>
          <p:cNvSpPr>
            <a:spLocks noGrp="1"/>
          </p:cNvSpPr>
          <p:nvPr>
            <p:ph type="pic" sz="quarter" idx="17" hasCustomPrompt="1"/>
          </p:nvPr>
        </p:nvSpPr>
        <p:spPr>
          <a:xfrm>
            <a:off x="8150400" y="514044"/>
            <a:ext cx="1730272" cy="1096207"/>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a:t>
            </a:r>
            <a:br>
              <a:rPr lang="en-US" dirty="0"/>
            </a:br>
            <a:r>
              <a:rPr lang="en-US" dirty="0"/>
              <a:t>logo</a:t>
            </a:r>
          </a:p>
        </p:txBody>
      </p:sp>
      <p:sp>
        <p:nvSpPr>
          <p:cNvPr id="11" name="Title 1">
            <a:extLst>
              <a:ext uri="{FF2B5EF4-FFF2-40B4-BE49-F238E27FC236}">
                <a16:creationId xmlns:a16="http://schemas.microsoft.com/office/drawing/2014/main" id="{E436AB42-2506-445B-9813-5E404718C428}"/>
              </a:ext>
            </a:extLst>
          </p:cNvPr>
          <p:cNvSpPr>
            <a:spLocks noGrp="1"/>
          </p:cNvSpPr>
          <p:nvPr>
            <p:ph type="title" hasCustomPrompt="1"/>
          </p:nvPr>
        </p:nvSpPr>
        <p:spPr>
          <a:xfrm>
            <a:off x="374400" y="880848"/>
            <a:ext cx="6804817" cy="641201"/>
          </a:xfrm>
        </p:spPr>
        <p:txBody>
          <a:bodyPr wrap="square" anchor="t" anchorCtr="0">
            <a:spAutoFit/>
          </a:bodyPr>
          <a:lstStyle>
            <a:lvl1pPr>
              <a:lnSpc>
                <a:spcPct val="70000"/>
              </a:lnSpc>
              <a:defRPr sz="6000" b="0" cap="all" baseline="0">
                <a:solidFill>
                  <a:schemeClr val="accent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3" name="Text Placeholder 4">
            <a:extLst>
              <a:ext uri="{FF2B5EF4-FFF2-40B4-BE49-F238E27FC236}">
                <a16:creationId xmlns:a16="http://schemas.microsoft.com/office/drawing/2014/main" id="{B0A79291-CDAD-47C9-9D0A-058ADEBE3883}"/>
              </a:ext>
            </a:extLst>
          </p:cNvPr>
          <p:cNvSpPr>
            <a:spLocks noGrp="1"/>
          </p:cNvSpPr>
          <p:nvPr>
            <p:ph type="body" sz="quarter" idx="19" hasCustomPrompt="1"/>
          </p:nvPr>
        </p:nvSpPr>
        <p:spPr>
          <a:xfrm>
            <a:off x="8150400" y="4266795"/>
            <a:ext cx="768563" cy="769441"/>
          </a:xfrm>
        </p:spPr>
        <p:txBody>
          <a:bodyPr/>
          <a:lstStyle>
            <a:lvl1pPr marL="0">
              <a:buFont typeface="Arial" panose="020B0604020202020204" pitchFamily="34" charset="0"/>
              <a:buNone/>
              <a:defRPr sz="5000" b="0" cap="all" spc="0" baseline="0">
                <a:solidFill>
                  <a:schemeClr val="accent1"/>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5000" b="0" cap="all" spc="0" baseline="0">
                <a:solidFill>
                  <a:schemeClr val="accent1"/>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5000" b="0">
                <a:solidFill>
                  <a:schemeClr val="accent1"/>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5000" b="0">
                <a:solidFill>
                  <a:schemeClr val="accent1"/>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5000" b="0">
                <a:solidFill>
                  <a:schemeClr val="accent1"/>
                </a:solidFill>
                <a:latin typeface="Energy Display" panose="020B0508050000020004" pitchFamily="34" charset="0"/>
                <a:cs typeface="Energy Display" panose="020B0508050000020004" pitchFamily="34" charset="0"/>
              </a:defRPr>
            </a:lvl5pPr>
            <a:lvl6pPr>
              <a:buNone/>
              <a:defRPr sz="5000">
                <a:solidFill>
                  <a:schemeClr val="accent1"/>
                </a:solidFill>
                <a:latin typeface="Energy Display" panose="020B0508050000020004" pitchFamily="34" charset="0"/>
                <a:cs typeface="Energy Display" panose="020B0508050000020004" pitchFamily="34" charset="0"/>
              </a:defRPr>
            </a:lvl6pPr>
            <a:lvl7pPr>
              <a:defRPr sz="5000">
                <a:solidFill>
                  <a:schemeClr val="accent1"/>
                </a:solidFill>
                <a:latin typeface="Energy Display" panose="020B0508050000020004" pitchFamily="34" charset="0"/>
                <a:cs typeface="Energy Display" panose="020B0508050000020004" pitchFamily="34" charset="0"/>
              </a:defRPr>
            </a:lvl7pPr>
            <a:lvl8pPr>
              <a:defRPr sz="5000" b="0">
                <a:solidFill>
                  <a:schemeClr val="accent1"/>
                </a:solidFill>
                <a:latin typeface="Energy Display" panose="020B0508050000020004" pitchFamily="34" charset="0"/>
                <a:cs typeface="Energy Display" panose="020B0508050000020004" pitchFamily="34" charset="0"/>
              </a:defRPr>
            </a:lvl8pPr>
            <a:lvl9pPr>
              <a:buNone/>
              <a:defRPr sz="5000">
                <a:solidFill>
                  <a:schemeClr val="accent1"/>
                </a:solidFill>
                <a:latin typeface="Energy Display" panose="020B0508050000020004" pitchFamily="34" charset="0"/>
                <a:cs typeface="Energy Display" panose="020B0508050000020004" pitchFamily="34" charset="0"/>
              </a:defRPr>
            </a:lvl9pPr>
          </a:lstStyle>
          <a:p>
            <a:pPr lvl="0"/>
            <a:r>
              <a:rPr lang="en-US" dirty="0"/>
              <a:t>XX</a:t>
            </a:r>
          </a:p>
        </p:txBody>
      </p:sp>
      <p:sp>
        <p:nvSpPr>
          <p:cNvPr id="15" name="Text Placeholder 4">
            <a:extLst>
              <a:ext uri="{FF2B5EF4-FFF2-40B4-BE49-F238E27FC236}">
                <a16:creationId xmlns:a16="http://schemas.microsoft.com/office/drawing/2014/main" id="{6DFB5F55-C22D-447C-B0E5-EEC5245943FB}"/>
              </a:ext>
            </a:extLst>
          </p:cNvPr>
          <p:cNvSpPr>
            <a:spLocks noGrp="1"/>
          </p:cNvSpPr>
          <p:nvPr>
            <p:ph type="body" sz="quarter" idx="20" hasCustomPrompt="1"/>
          </p:nvPr>
        </p:nvSpPr>
        <p:spPr>
          <a:xfrm>
            <a:off x="9877425" y="4266794"/>
            <a:ext cx="768563" cy="769441"/>
          </a:xfrm>
        </p:spPr>
        <p:txBody>
          <a:bodyPr/>
          <a:lstStyle>
            <a:lvl1pPr marL="0">
              <a:buFont typeface="Arial" panose="020B0604020202020204" pitchFamily="34" charset="0"/>
              <a:buNone/>
              <a:defRPr sz="5000" b="0" cap="all" spc="0" baseline="0">
                <a:solidFill>
                  <a:schemeClr val="accent1"/>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5000" b="0" cap="all" spc="0" baseline="0">
                <a:solidFill>
                  <a:schemeClr val="accent1"/>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5000" b="0">
                <a:solidFill>
                  <a:schemeClr val="accent1"/>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5000" b="0">
                <a:solidFill>
                  <a:schemeClr val="accent1"/>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5000" b="0">
                <a:solidFill>
                  <a:schemeClr val="accent1"/>
                </a:solidFill>
                <a:latin typeface="Energy Display" panose="020B0508050000020004" pitchFamily="34" charset="0"/>
                <a:cs typeface="Energy Display" panose="020B0508050000020004" pitchFamily="34" charset="0"/>
              </a:defRPr>
            </a:lvl5pPr>
            <a:lvl6pPr>
              <a:buNone/>
              <a:defRPr sz="5000">
                <a:solidFill>
                  <a:schemeClr val="accent1"/>
                </a:solidFill>
                <a:latin typeface="Energy Display" panose="020B0508050000020004" pitchFamily="34" charset="0"/>
                <a:cs typeface="Energy Display" panose="020B0508050000020004" pitchFamily="34" charset="0"/>
              </a:defRPr>
            </a:lvl6pPr>
            <a:lvl7pPr>
              <a:defRPr sz="5000">
                <a:solidFill>
                  <a:schemeClr val="accent1"/>
                </a:solidFill>
                <a:latin typeface="Energy Display" panose="020B0508050000020004" pitchFamily="34" charset="0"/>
                <a:cs typeface="Energy Display" panose="020B0508050000020004" pitchFamily="34" charset="0"/>
              </a:defRPr>
            </a:lvl7pPr>
            <a:lvl8pPr>
              <a:defRPr sz="5000" b="0">
                <a:solidFill>
                  <a:schemeClr val="accent1"/>
                </a:solidFill>
                <a:latin typeface="Energy Display" panose="020B0508050000020004" pitchFamily="34" charset="0"/>
                <a:cs typeface="Energy Display" panose="020B0508050000020004" pitchFamily="34" charset="0"/>
              </a:defRPr>
            </a:lvl8pPr>
            <a:lvl9pPr>
              <a:buNone/>
              <a:defRPr sz="5000">
                <a:solidFill>
                  <a:schemeClr val="accent1"/>
                </a:solidFill>
                <a:latin typeface="Energy Display" panose="020B0508050000020004" pitchFamily="34" charset="0"/>
                <a:cs typeface="Energy Display" panose="020B0508050000020004" pitchFamily="34" charset="0"/>
              </a:defRPr>
            </a:lvl9pPr>
          </a:lstStyle>
          <a:p>
            <a:pPr lvl="0"/>
            <a:r>
              <a:rPr lang="en-US" dirty="0"/>
              <a:t>XX</a:t>
            </a:r>
          </a:p>
        </p:txBody>
      </p:sp>
      <p:sp>
        <p:nvSpPr>
          <p:cNvPr id="16" name="Text Placeholder 4">
            <a:extLst>
              <a:ext uri="{FF2B5EF4-FFF2-40B4-BE49-F238E27FC236}">
                <a16:creationId xmlns:a16="http://schemas.microsoft.com/office/drawing/2014/main" id="{BDDF809A-670A-4A88-AD6F-8976A062F39F}"/>
              </a:ext>
            </a:extLst>
          </p:cNvPr>
          <p:cNvSpPr>
            <a:spLocks noGrp="1"/>
          </p:cNvSpPr>
          <p:nvPr>
            <p:ph type="body" sz="quarter" idx="24" hasCustomPrompt="1"/>
          </p:nvPr>
        </p:nvSpPr>
        <p:spPr>
          <a:xfrm>
            <a:off x="8150400" y="5013012"/>
            <a:ext cx="1571284" cy="138499"/>
          </a:xfrm>
        </p:spPr>
        <p:txBody>
          <a:bodyPr/>
          <a:lstStyle>
            <a:lvl1pPr marL="0">
              <a:buFont typeface="Arial" panose="020B0604020202020204" pitchFamily="34" charset="0"/>
              <a:buNone/>
              <a:defRPr sz="1000" b="1">
                <a:solidFill>
                  <a:schemeClr val="tx2"/>
                </a:solidFill>
              </a:defRPr>
            </a:lvl1pPr>
            <a:lvl2pPr marL="0">
              <a:buFont typeface="Arial" panose="020B0604020202020204" pitchFamily="34" charset="0"/>
              <a:buNone/>
              <a:defRPr sz="1000" b="1" cap="none" spc="0" baseline="0">
                <a:solidFill>
                  <a:schemeClr val="tx2"/>
                </a:solidFill>
                <a:latin typeface="+mj-lt"/>
                <a:cs typeface="Energy Display" panose="020B0508050000020004" pitchFamily="34" charset="0"/>
              </a:defRPr>
            </a:lvl2pPr>
            <a:lvl3pPr marL="0">
              <a:buFont typeface="Arial" panose="020B0604020202020204" pitchFamily="34" charset="0"/>
              <a:buNone/>
              <a:defRPr sz="1000" b="1">
                <a:solidFill>
                  <a:schemeClr val="tx2"/>
                </a:solidFill>
              </a:defRPr>
            </a:lvl3pPr>
            <a:lvl4pPr marL="0">
              <a:buFont typeface="Arial" panose="020B0604020202020204" pitchFamily="34" charset="0"/>
              <a:buNone/>
              <a:defRPr sz="1000" b="1">
                <a:solidFill>
                  <a:schemeClr val="tx2"/>
                </a:solidFill>
              </a:defRPr>
            </a:lvl4pPr>
            <a:lvl5pPr marL="0">
              <a:buFont typeface="Arial" panose="020B0604020202020204" pitchFamily="34" charset="0"/>
              <a:buNone/>
              <a:defRPr sz="1000" b="1">
                <a:solidFill>
                  <a:schemeClr val="tx2"/>
                </a:solidFill>
              </a:defRPr>
            </a:lvl5pPr>
            <a:lvl6pPr>
              <a:buNone/>
              <a:defRPr sz="1000" b="1">
                <a:solidFill>
                  <a:schemeClr val="tx2"/>
                </a:solidFill>
              </a:defRPr>
            </a:lvl6pPr>
            <a:lvl7pPr>
              <a:defRPr sz="1000" b="1">
                <a:solidFill>
                  <a:schemeClr val="tx2"/>
                </a:solidFill>
              </a:defRPr>
            </a:lvl7pPr>
            <a:lvl8pPr>
              <a:defRPr sz="1000">
                <a:solidFill>
                  <a:schemeClr val="tx2"/>
                </a:solidFill>
              </a:defRPr>
            </a:lvl8pPr>
            <a:lvl9pPr>
              <a:buNone/>
              <a:defRPr sz="1000" b="1">
                <a:solidFill>
                  <a:schemeClr val="tx2"/>
                </a:solidFill>
              </a:defRPr>
            </a:lvl9pPr>
          </a:lstStyle>
          <a:p>
            <a:pPr lvl="8"/>
            <a:r>
              <a:rPr lang="en-US" dirty="0"/>
              <a:t>Statistic information</a:t>
            </a:r>
          </a:p>
        </p:txBody>
      </p:sp>
      <p:sp>
        <p:nvSpPr>
          <p:cNvPr id="17" name="Text Placeholder 4">
            <a:extLst>
              <a:ext uri="{FF2B5EF4-FFF2-40B4-BE49-F238E27FC236}">
                <a16:creationId xmlns:a16="http://schemas.microsoft.com/office/drawing/2014/main" id="{8D3C4029-919B-47B2-A3B3-1772C22F4038}"/>
              </a:ext>
            </a:extLst>
          </p:cNvPr>
          <p:cNvSpPr>
            <a:spLocks noGrp="1"/>
          </p:cNvSpPr>
          <p:nvPr>
            <p:ph type="body" sz="quarter" idx="25" hasCustomPrompt="1"/>
          </p:nvPr>
        </p:nvSpPr>
        <p:spPr>
          <a:xfrm>
            <a:off x="9878734" y="5013012"/>
            <a:ext cx="1571284" cy="138499"/>
          </a:xfrm>
        </p:spPr>
        <p:txBody>
          <a:bodyPr/>
          <a:lstStyle>
            <a:lvl1pPr marL="0">
              <a:buFont typeface="Arial" panose="020B0604020202020204" pitchFamily="34" charset="0"/>
              <a:buNone/>
              <a:defRPr sz="1000" b="1">
                <a:solidFill>
                  <a:schemeClr val="tx2"/>
                </a:solidFill>
              </a:defRPr>
            </a:lvl1pPr>
            <a:lvl2pPr marL="0">
              <a:buFont typeface="Arial" panose="020B0604020202020204" pitchFamily="34" charset="0"/>
              <a:buNone/>
              <a:defRPr sz="1000" b="1" cap="none" spc="0" baseline="0">
                <a:solidFill>
                  <a:schemeClr val="tx2"/>
                </a:solidFill>
                <a:latin typeface="+mj-lt"/>
                <a:cs typeface="Energy Display" panose="020B0508050000020004" pitchFamily="34" charset="0"/>
              </a:defRPr>
            </a:lvl2pPr>
            <a:lvl3pPr marL="0">
              <a:buFont typeface="Arial" panose="020B0604020202020204" pitchFamily="34" charset="0"/>
              <a:buNone/>
              <a:defRPr sz="1000" b="1">
                <a:solidFill>
                  <a:schemeClr val="tx2"/>
                </a:solidFill>
              </a:defRPr>
            </a:lvl3pPr>
            <a:lvl4pPr marL="0">
              <a:buFont typeface="Arial" panose="020B0604020202020204" pitchFamily="34" charset="0"/>
              <a:buNone/>
              <a:defRPr sz="1000" b="1">
                <a:solidFill>
                  <a:schemeClr val="tx2"/>
                </a:solidFill>
              </a:defRPr>
            </a:lvl4pPr>
            <a:lvl5pPr marL="0">
              <a:buFont typeface="Arial" panose="020B0604020202020204" pitchFamily="34" charset="0"/>
              <a:buNone/>
              <a:defRPr sz="1000" b="1">
                <a:solidFill>
                  <a:schemeClr val="tx2"/>
                </a:solidFill>
              </a:defRPr>
            </a:lvl5pPr>
            <a:lvl6pPr>
              <a:buNone/>
              <a:defRPr sz="1000" b="1">
                <a:solidFill>
                  <a:schemeClr val="tx2"/>
                </a:solidFill>
              </a:defRPr>
            </a:lvl6pPr>
            <a:lvl7pPr>
              <a:defRPr sz="1000" b="1">
                <a:solidFill>
                  <a:schemeClr val="tx2"/>
                </a:solidFill>
              </a:defRPr>
            </a:lvl7pPr>
            <a:lvl8pPr>
              <a:defRPr sz="1000">
                <a:solidFill>
                  <a:schemeClr val="tx2"/>
                </a:solidFill>
              </a:defRPr>
            </a:lvl8pPr>
            <a:lvl9pPr>
              <a:buNone/>
              <a:defRPr sz="1000" b="1">
                <a:solidFill>
                  <a:schemeClr val="tx2"/>
                </a:solidFill>
              </a:defRPr>
            </a:lvl9pPr>
          </a:lstStyle>
          <a:p>
            <a:pPr lvl="8"/>
            <a:r>
              <a:rPr lang="en-US" dirty="0"/>
              <a:t>Statistic information</a:t>
            </a:r>
          </a:p>
        </p:txBody>
      </p:sp>
      <p:sp>
        <p:nvSpPr>
          <p:cNvPr id="23" name="Text Placeholder 5">
            <a:extLst>
              <a:ext uri="{FF2B5EF4-FFF2-40B4-BE49-F238E27FC236}">
                <a16:creationId xmlns:a16="http://schemas.microsoft.com/office/drawing/2014/main" id="{44E17B04-0281-4007-9D29-72760D8B9C3A}"/>
              </a:ext>
            </a:extLst>
          </p:cNvPr>
          <p:cNvSpPr>
            <a:spLocks noGrp="1"/>
          </p:cNvSpPr>
          <p:nvPr>
            <p:ph type="body" sz="quarter" idx="21"/>
          </p:nvPr>
        </p:nvSpPr>
        <p:spPr>
          <a:xfrm>
            <a:off x="8150400" y="2026800"/>
            <a:ext cx="3674960" cy="1944122"/>
          </a:xfrm>
        </p:spPr>
        <p:txBody>
          <a:bodyPr wrap="square" numCol="1" spcCol="0">
            <a:spAutoFit/>
          </a:bodyPr>
          <a:lstStyle>
            <a:lvl1pPr>
              <a:spcBef>
                <a:spcPts val="500"/>
              </a:spcBef>
              <a:defRPr sz="1300">
                <a:solidFill>
                  <a:schemeClr val="tx1"/>
                </a:solidFill>
              </a:defRPr>
            </a:lvl1pPr>
            <a:lvl2pPr>
              <a:defRPr sz="1300">
                <a:solidFill>
                  <a:schemeClr val="tx1"/>
                </a:solidFill>
              </a:defRPr>
            </a:lvl2pPr>
            <a:lvl3pPr>
              <a:defRPr sz="1300">
                <a:solidFill>
                  <a:schemeClr val="tx1"/>
                </a:solidFill>
              </a:defRPr>
            </a:lvl3pPr>
            <a:lvl4pPr>
              <a:defRPr sz="1000">
                <a:solidFill>
                  <a:schemeClr val="tx1"/>
                </a:solidFill>
              </a:defRPr>
            </a:lvl4pPr>
            <a:lvl5pPr>
              <a:defRPr sz="1000">
                <a:solidFill>
                  <a:schemeClr val="tx1"/>
                </a:solidFill>
              </a:defRPr>
            </a:lvl5pPr>
            <a:lvl6pPr>
              <a:defRPr sz="1000">
                <a:solidFill>
                  <a:schemeClr val="tx1"/>
                </a:solidFill>
              </a:defRPr>
            </a:lvl6pPr>
            <a:lvl7pPr>
              <a:defRPr sz="800">
                <a:solidFill>
                  <a:schemeClr val="tx1"/>
                </a:solidFill>
              </a:defRPr>
            </a:lvl7pPr>
            <a:lvl8pPr>
              <a:defRPr sz="800">
                <a:solidFill>
                  <a:schemeClr val="tx1"/>
                </a:solidFill>
              </a:defRPr>
            </a:lvl8pPr>
            <a:lvl9pPr>
              <a:defRPr sz="8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ubtitle 2">
            <a:extLst>
              <a:ext uri="{FF2B5EF4-FFF2-40B4-BE49-F238E27FC236}">
                <a16:creationId xmlns:a16="http://schemas.microsoft.com/office/drawing/2014/main" id="{9349793A-00C2-4059-8B28-07988197EFD1}"/>
              </a:ext>
            </a:extLst>
          </p:cNvPr>
          <p:cNvSpPr>
            <a:spLocks noGrp="1"/>
          </p:cNvSpPr>
          <p:nvPr>
            <p:ph type="subTitle" idx="1" hasCustomPrompt="1"/>
          </p:nvPr>
        </p:nvSpPr>
        <p:spPr>
          <a:xfrm>
            <a:off x="374400" y="442571"/>
            <a:ext cx="680275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4" name="Text Placeholder 12">
            <a:extLst>
              <a:ext uri="{FF2B5EF4-FFF2-40B4-BE49-F238E27FC236}">
                <a16:creationId xmlns:a16="http://schemas.microsoft.com/office/drawing/2014/main" id="{D3EAFD29-44B3-45D5-B3DF-F930E9ADD7FE}"/>
              </a:ext>
            </a:extLst>
          </p:cNvPr>
          <p:cNvSpPr>
            <a:spLocks noGrp="1"/>
          </p:cNvSpPr>
          <p:nvPr>
            <p:ph type="body" sz="quarter" idx="50" hasCustomPrompt="1"/>
          </p:nvPr>
        </p:nvSpPr>
        <p:spPr>
          <a:xfrm>
            <a:off x="8150400" y="6375400"/>
            <a:ext cx="2700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55254AE7-5D13-C149-873C-78C7FC6DB518}"/>
              </a:ext>
            </a:extLst>
          </p:cNvPr>
          <p:cNvSpPr>
            <a:spLocks noGrp="1"/>
          </p:cNvSpPr>
          <p:nvPr>
            <p:ph type="ftr" sz="quarter" idx="51"/>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7150804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 - gradient">
    <p:bg>
      <p:bgPr>
        <a:gradFill>
          <a:gsLst>
            <a:gs pos="50000">
              <a:schemeClr val="accent1"/>
            </a:gs>
            <a:gs pos="0">
              <a:srgbClr val="C41974"/>
            </a:gs>
            <a:gs pos="100000">
              <a:srgbClr val="FF593D"/>
            </a:gs>
          </a:gsLst>
          <a:lin ang="1950000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3772D28-97B8-4F84-9CF9-A3575EA0353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5064" t="31055"/>
          <a:stretch/>
        </p:blipFill>
        <p:spPr>
          <a:xfrm>
            <a:off x="6713316" y="2129742"/>
            <a:ext cx="5478684" cy="4728258"/>
          </a:xfrm>
          <a:prstGeom prst="rect">
            <a:avLst/>
          </a:prstGeom>
        </p:spPr>
      </p:pic>
      <p:pic>
        <p:nvPicPr>
          <p:cNvPr id="8" name="Graphic 7">
            <a:extLst>
              <a:ext uri="{FF2B5EF4-FFF2-40B4-BE49-F238E27FC236}">
                <a16:creationId xmlns:a16="http://schemas.microsoft.com/office/drawing/2014/main" id="{6CF272E3-6958-CD43-BB96-C38BA893481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94038" y="358775"/>
            <a:ext cx="1428075" cy="730799"/>
          </a:xfrm>
          <a:prstGeom prst="rect">
            <a:avLst/>
          </a:prstGeom>
        </p:spPr>
      </p:pic>
      <p:sp>
        <p:nvSpPr>
          <p:cNvPr id="6" name="Title 1">
            <a:extLst>
              <a:ext uri="{FF2B5EF4-FFF2-40B4-BE49-F238E27FC236}">
                <a16:creationId xmlns:a16="http://schemas.microsoft.com/office/drawing/2014/main" id="{4FD6598D-E1DB-4D45-AC91-190E6230F1AD}"/>
              </a:ext>
            </a:extLst>
          </p:cNvPr>
          <p:cNvSpPr>
            <a:spLocks noGrp="1"/>
          </p:cNvSpPr>
          <p:nvPr>
            <p:ph type="title" hasCustomPrompt="1"/>
          </p:nvPr>
        </p:nvSpPr>
        <p:spPr>
          <a:xfrm>
            <a:off x="374400" y="2919950"/>
            <a:ext cx="3888580" cy="1235175"/>
          </a:xfrm>
        </p:spPr>
        <p:txBody>
          <a:bodyPr wrap="square" anchor="t" anchorCtr="0">
            <a:noAutofit/>
          </a:bodyPr>
          <a:lstStyle>
            <a:lvl1pPr>
              <a:lnSpc>
                <a:spcPct val="80000"/>
              </a:lnSpc>
              <a:defRPr sz="10150" b="0" cap="all" baseline="0">
                <a:solidFill>
                  <a:schemeClr val="bg1"/>
                </a:solidFill>
                <a:latin typeface="Energy Display" panose="020B0508050000020004" pitchFamily="34" charset="0"/>
                <a:cs typeface="Energy Display" panose="020B0508050000020004" pitchFamily="34" charset="0"/>
              </a:defRPr>
            </a:lvl1pPr>
          </a:lstStyle>
          <a:p>
            <a:r>
              <a:rPr lang="en-US" dirty="0"/>
              <a:t>Thank you</a:t>
            </a:r>
          </a:p>
        </p:txBody>
      </p:sp>
    </p:spTree>
    <p:extLst>
      <p:ext uri="{BB962C8B-B14F-4D97-AF65-F5344CB8AC3E}">
        <p14:creationId xmlns:p14="http://schemas.microsoft.com/office/powerpoint/2010/main" val="5852428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06914C5-51C1-A94D-8450-E3AA5A6CA29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94038" y="5650951"/>
            <a:ext cx="1428075" cy="730799"/>
          </a:xfrm>
          <a:prstGeom prst="rect">
            <a:avLst/>
          </a:prstGeom>
        </p:spPr>
      </p:pic>
      <p:sp>
        <p:nvSpPr>
          <p:cNvPr id="6" name="Title 1">
            <a:extLst>
              <a:ext uri="{FF2B5EF4-FFF2-40B4-BE49-F238E27FC236}">
                <a16:creationId xmlns:a16="http://schemas.microsoft.com/office/drawing/2014/main" id="{217C55D6-3B87-4B64-85FF-FF4AB365D530}"/>
              </a:ext>
            </a:extLst>
          </p:cNvPr>
          <p:cNvSpPr>
            <a:spLocks noGrp="1"/>
          </p:cNvSpPr>
          <p:nvPr>
            <p:ph type="title" hasCustomPrompt="1"/>
          </p:nvPr>
        </p:nvSpPr>
        <p:spPr>
          <a:xfrm>
            <a:off x="374400" y="2919950"/>
            <a:ext cx="3888580" cy="1235175"/>
          </a:xfrm>
        </p:spPr>
        <p:txBody>
          <a:bodyPr wrap="square" anchor="t" anchorCtr="0">
            <a:noAutofit/>
          </a:bodyPr>
          <a:lstStyle>
            <a:lvl1pPr>
              <a:lnSpc>
                <a:spcPct val="80000"/>
              </a:lnSpc>
              <a:defRPr sz="10150" b="0" cap="all" baseline="0">
                <a:solidFill>
                  <a:schemeClr val="bg1"/>
                </a:solidFill>
                <a:latin typeface="Energy Display" panose="020B0508050000020004" pitchFamily="34" charset="0"/>
                <a:cs typeface="Energy Display" panose="020B0508050000020004" pitchFamily="34" charset="0"/>
              </a:defRPr>
            </a:lvl1pPr>
          </a:lstStyle>
          <a:p>
            <a:r>
              <a:rPr lang="en-US" dirty="0"/>
              <a:t>Thank you</a:t>
            </a:r>
          </a:p>
        </p:txBody>
      </p:sp>
    </p:spTree>
    <p:extLst>
      <p:ext uri="{BB962C8B-B14F-4D97-AF65-F5344CB8AC3E}">
        <p14:creationId xmlns:p14="http://schemas.microsoft.com/office/powerpoint/2010/main" val="15674958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white logo - insert imag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AC3322E0-327B-C64E-A08A-29C2836C1813}"/>
              </a:ext>
            </a:extLst>
          </p:cNvPr>
          <p:cNvSpPr>
            <a:spLocks noGrp="1"/>
          </p:cNvSpPr>
          <p:nvPr>
            <p:ph type="pic" sz="quarter" idx="12" hasCustomPrompt="1"/>
          </p:nvPr>
        </p:nvSpPr>
        <p:spPr>
          <a:xfrm>
            <a:off x="0" y="0"/>
            <a:ext cx="12193588" cy="6858000"/>
          </a:xfrm>
          <a:blipFill>
            <a:blip r:embed="rId2">
              <a:extLs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6" name="Title 1">
            <a:extLst>
              <a:ext uri="{FF2B5EF4-FFF2-40B4-BE49-F238E27FC236}">
                <a16:creationId xmlns:a16="http://schemas.microsoft.com/office/drawing/2014/main" id="{F19A77DC-AFBD-4CDE-9259-C2A73FF29ED3}"/>
              </a:ext>
            </a:extLst>
          </p:cNvPr>
          <p:cNvSpPr>
            <a:spLocks noGrp="1"/>
          </p:cNvSpPr>
          <p:nvPr>
            <p:ph type="title" hasCustomPrompt="1"/>
          </p:nvPr>
        </p:nvSpPr>
        <p:spPr>
          <a:xfrm>
            <a:off x="374400" y="2919950"/>
            <a:ext cx="3888580" cy="1235175"/>
          </a:xfrm>
        </p:spPr>
        <p:txBody>
          <a:bodyPr wrap="square" anchor="t" anchorCtr="0">
            <a:noAutofit/>
          </a:bodyPr>
          <a:lstStyle>
            <a:lvl1pPr>
              <a:lnSpc>
                <a:spcPct val="80000"/>
              </a:lnSpc>
              <a:defRPr sz="10150" b="0" cap="all" baseline="0">
                <a:solidFill>
                  <a:schemeClr val="bg1"/>
                </a:solidFill>
                <a:latin typeface="Energy Display" panose="020B0508050000020004" pitchFamily="34" charset="0"/>
                <a:cs typeface="Energy Display" panose="020B0508050000020004" pitchFamily="34" charset="0"/>
              </a:defRPr>
            </a:lvl1pPr>
          </a:lstStyle>
          <a:p>
            <a:r>
              <a:rPr lang="en-US" dirty="0"/>
              <a:t>Thank you</a:t>
            </a:r>
          </a:p>
        </p:txBody>
      </p:sp>
      <p:sp>
        <p:nvSpPr>
          <p:cNvPr id="7" name="Picture Placeholder 2">
            <a:extLst>
              <a:ext uri="{FF2B5EF4-FFF2-40B4-BE49-F238E27FC236}">
                <a16:creationId xmlns:a16="http://schemas.microsoft.com/office/drawing/2014/main" id="{D9071617-0E52-4246-A22C-75C8545B0A5F}"/>
              </a:ext>
            </a:extLst>
          </p:cNvPr>
          <p:cNvSpPr>
            <a:spLocks noGrp="1"/>
          </p:cNvSpPr>
          <p:nvPr>
            <p:ph type="pic" sz="quarter" idx="22" hasCustomPrompt="1"/>
          </p:nvPr>
        </p:nvSpPr>
        <p:spPr>
          <a:xfrm>
            <a:off x="10393200" y="5652000"/>
            <a:ext cx="1429200" cy="730799"/>
          </a:xfr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noAutofit/>
          </a:bodyPr>
          <a:lstStyle>
            <a:lvl1pPr>
              <a:defRPr>
                <a:noFill/>
              </a:defRPr>
            </a:lvl1pPr>
          </a:lstStyle>
          <a:p>
            <a:r>
              <a:rPr lang="en-US" dirty="0"/>
              <a:t> </a:t>
            </a:r>
          </a:p>
        </p:txBody>
      </p:sp>
    </p:spTree>
    <p:extLst>
      <p:ext uri="{BB962C8B-B14F-4D97-AF65-F5344CB8AC3E}">
        <p14:creationId xmlns:p14="http://schemas.microsoft.com/office/powerpoint/2010/main" val="28293214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colour logo - insert imag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AC3322E0-327B-C64E-A08A-29C2836C1813}"/>
              </a:ext>
            </a:extLst>
          </p:cNvPr>
          <p:cNvSpPr>
            <a:spLocks noGrp="1"/>
          </p:cNvSpPr>
          <p:nvPr>
            <p:ph type="pic" sz="quarter" idx="12" hasCustomPrompt="1"/>
          </p:nvPr>
        </p:nvSpPr>
        <p:spPr>
          <a:xfrm>
            <a:off x="0" y="0"/>
            <a:ext cx="12193588" cy="6858000"/>
          </a:xfrm>
          <a:blipFill>
            <a:blip r:embed="rId2">
              <a:extLs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6" name="Title 1">
            <a:extLst>
              <a:ext uri="{FF2B5EF4-FFF2-40B4-BE49-F238E27FC236}">
                <a16:creationId xmlns:a16="http://schemas.microsoft.com/office/drawing/2014/main" id="{F19A77DC-AFBD-4CDE-9259-C2A73FF29ED3}"/>
              </a:ext>
            </a:extLst>
          </p:cNvPr>
          <p:cNvSpPr>
            <a:spLocks noGrp="1"/>
          </p:cNvSpPr>
          <p:nvPr>
            <p:ph type="title" hasCustomPrompt="1"/>
          </p:nvPr>
        </p:nvSpPr>
        <p:spPr>
          <a:xfrm>
            <a:off x="374400" y="2919950"/>
            <a:ext cx="3888580" cy="1235175"/>
          </a:xfrm>
        </p:spPr>
        <p:txBody>
          <a:bodyPr wrap="square" anchor="t" anchorCtr="0">
            <a:noAutofit/>
          </a:bodyPr>
          <a:lstStyle>
            <a:lvl1pPr>
              <a:lnSpc>
                <a:spcPct val="80000"/>
              </a:lnSpc>
              <a:defRPr sz="10150" b="0" cap="all" baseline="0">
                <a:solidFill>
                  <a:schemeClr val="bg1"/>
                </a:solidFill>
                <a:latin typeface="Energy Display" panose="020B0508050000020004" pitchFamily="34" charset="0"/>
                <a:cs typeface="Energy Display" panose="020B0508050000020004" pitchFamily="34" charset="0"/>
              </a:defRPr>
            </a:lvl1pPr>
          </a:lstStyle>
          <a:p>
            <a:r>
              <a:rPr lang="en-US" dirty="0"/>
              <a:t>Thank you</a:t>
            </a:r>
          </a:p>
        </p:txBody>
      </p:sp>
      <p:sp>
        <p:nvSpPr>
          <p:cNvPr id="8" name="Picture Placeholder 2">
            <a:extLst>
              <a:ext uri="{FF2B5EF4-FFF2-40B4-BE49-F238E27FC236}">
                <a16:creationId xmlns:a16="http://schemas.microsoft.com/office/drawing/2014/main" id="{D872C0C7-DC0B-4549-AE1F-648D5C8F5083}"/>
              </a:ext>
            </a:extLst>
          </p:cNvPr>
          <p:cNvSpPr>
            <a:spLocks noGrp="1"/>
          </p:cNvSpPr>
          <p:nvPr>
            <p:ph type="pic" sz="quarter" idx="22" hasCustomPrompt="1"/>
          </p:nvPr>
        </p:nvSpPr>
        <p:spPr>
          <a:xfrm>
            <a:off x="10393200" y="5652000"/>
            <a:ext cx="1429200" cy="730799"/>
          </a:xfrm>
          <a:blipFill>
            <a:blip r:embed="rId4">
              <a:extLst>
                <a:ext uri="{96DAC541-7B7A-43D3-8B79-37D633B846F1}">
                  <asvg:svgBlip xmlns:asvg="http://schemas.microsoft.com/office/drawing/2016/SVG/main" r:embed="rId5"/>
                </a:ext>
              </a:extLst>
            </a:blip>
            <a:stretch>
              <a:fillRect/>
            </a:stretch>
          </a:blipFill>
        </p:spPr>
        <p:txBody>
          <a:bodyPr>
            <a:noAutofit/>
          </a:bodyPr>
          <a:lstStyle>
            <a:lvl1pPr>
              <a:defRPr>
                <a:noFill/>
              </a:defRPr>
            </a:lvl1pPr>
          </a:lstStyle>
          <a:p>
            <a:r>
              <a:rPr lang="en-US" dirty="0"/>
              <a:t> </a:t>
            </a:r>
          </a:p>
        </p:txBody>
      </p:sp>
    </p:spTree>
    <p:extLst>
      <p:ext uri="{BB962C8B-B14F-4D97-AF65-F5344CB8AC3E}">
        <p14:creationId xmlns:p14="http://schemas.microsoft.com/office/powerpoint/2010/main" val="2402520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ss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4AB0757-2501-45C4-A5D3-894B02009CA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31055" r="58905"/>
          <a:stretch/>
        </p:blipFill>
        <p:spPr>
          <a:xfrm>
            <a:off x="8413" y="2129742"/>
            <a:ext cx="5010218" cy="4728258"/>
          </a:xfrm>
          <a:prstGeom prst="rect">
            <a:avLst/>
          </a:prstGeom>
        </p:spPr>
      </p:pic>
      <p:sp>
        <p:nvSpPr>
          <p:cNvPr id="4" name="Slide Number Placeholder 3">
            <a:extLst>
              <a:ext uri="{FF2B5EF4-FFF2-40B4-BE49-F238E27FC236}">
                <a16:creationId xmlns:a16="http://schemas.microsoft.com/office/drawing/2014/main" id="{14B2DBC1-DD4C-4F5D-A0C9-7BE1D99C1C3D}"/>
              </a:ext>
            </a:extLst>
          </p:cNvPr>
          <p:cNvSpPr>
            <a:spLocks noGrp="1"/>
          </p:cNvSpPr>
          <p:nvPr>
            <p:ph type="sldNum" sz="quarter" idx="11"/>
          </p:nvPr>
        </p:nvSpPr>
        <p:spPr/>
        <p:txBody>
          <a:bodyPr/>
          <a:lstStyle>
            <a:lvl1pPr>
              <a:defRPr>
                <a:solidFill>
                  <a:schemeClr val="tx1"/>
                </a:solidFill>
              </a:defRPr>
            </a:lvl1pPr>
          </a:lstStyle>
          <a:p>
            <a:fld id="{2AD60A62-D79C-4E7D-8F8E-8A07D848AD24}" type="slidenum">
              <a:rPr lang="en-US" smtClean="0"/>
              <a:pPr/>
              <a:t>‹#›</a:t>
            </a:fld>
            <a:endParaRPr lang="en-US" dirty="0"/>
          </a:p>
        </p:txBody>
      </p:sp>
      <p:sp>
        <p:nvSpPr>
          <p:cNvPr id="11" name="Text Placeholder 14">
            <a:extLst>
              <a:ext uri="{FF2B5EF4-FFF2-40B4-BE49-F238E27FC236}">
                <a16:creationId xmlns:a16="http://schemas.microsoft.com/office/drawing/2014/main" id="{C11000EA-1FF2-4C74-972D-CC87770B9E78}"/>
              </a:ext>
            </a:extLst>
          </p:cNvPr>
          <p:cNvSpPr>
            <a:spLocks noGrp="1"/>
          </p:cNvSpPr>
          <p:nvPr>
            <p:ph type="body" sz="quarter" idx="20"/>
          </p:nvPr>
        </p:nvSpPr>
        <p:spPr>
          <a:xfrm>
            <a:off x="374400" y="2026800"/>
            <a:ext cx="4644230" cy="1169551"/>
          </a:xfrm>
        </p:spPr>
        <p:txBody>
          <a:bodyPr/>
          <a:lstStyle>
            <a:lvl1pPr>
              <a:buFont typeface="Arial" panose="020B0604020202020204" pitchFamily="34" charset="0"/>
              <a:buNone/>
              <a:defRPr sz="4000" b="0">
                <a:solidFill>
                  <a:schemeClr val="bg1"/>
                </a:solidFill>
                <a:latin typeface="Energy Light" panose="020B0303020203020004" pitchFamily="34" charset="0"/>
                <a:cs typeface="Energy Light" panose="020B0303020203020004" pitchFamily="34" charset="0"/>
              </a:defRPr>
            </a:lvl1pPr>
            <a:lvl2pPr>
              <a:buFont typeface="Arial" panose="020B0604020202020204" pitchFamily="34" charset="0"/>
              <a:buNone/>
              <a:defRPr sz="4000" b="0">
                <a:solidFill>
                  <a:schemeClr val="bg1"/>
                </a:solidFill>
                <a:latin typeface="Energy Light" panose="020B0303020203020004" pitchFamily="34" charset="0"/>
                <a:cs typeface="Energy Light" panose="020B0303020203020004" pitchFamily="34" charset="0"/>
              </a:defRPr>
            </a:lvl2pPr>
            <a:lvl3pPr>
              <a:buNone/>
              <a:defRPr sz="4000" b="0">
                <a:solidFill>
                  <a:schemeClr val="bg1"/>
                </a:solidFill>
                <a:latin typeface="Energy Light" panose="020B0303020203020004" pitchFamily="34" charset="0"/>
                <a:cs typeface="Energy Light" panose="020B0303020203020004" pitchFamily="34" charset="0"/>
              </a:defRPr>
            </a:lvl3pPr>
            <a:lvl4pPr>
              <a:buFont typeface="Arial" panose="020B0604020202020204" pitchFamily="34" charset="0"/>
              <a:buNone/>
              <a:defRPr sz="4000" b="0">
                <a:solidFill>
                  <a:schemeClr val="bg1"/>
                </a:solidFill>
                <a:latin typeface="Energy Light" panose="020B0303020203020004" pitchFamily="34" charset="0"/>
                <a:cs typeface="Energy Light" panose="020B0303020203020004" pitchFamily="34" charset="0"/>
              </a:defRPr>
            </a:lvl4pPr>
            <a:lvl5pPr>
              <a:buFont typeface="Arial" panose="020B0604020202020204" pitchFamily="34" charset="0"/>
              <a:buNone/>
              <a:defRPr sz="4000" b="0">
                <a:solidFill>
                  <a:schemeClr val="bg1"/>
                </a:solidFill>
                <a:latin typeface="Energy Light" panose="020B0303020203020004" pitchFamily="34" charset="0"/>
                <a:cs typeface="Energy Light" panose="020B0303020203020004" pitchFamily="34" charset="0"/>
              </a:defRPr>
            </a:lvl5pPr>
            <a:lvl6pPr>
              <a:buNone/>
              <a:defRPr sz="4000" b="0">
                <a:solidFill>
                  <a:schemeClr val="bg1"/>
                </a:solidFill>
                <a:latin typeface="Energy Light" panose="020B0303020203020004" pitchFamily="34" charset="0"/>
                <a:cs typeface="Energy Light" panose="020B0303020203020004" pitchFamily="34" charset="0"/>
              </a:defRPr>
            </a:lvl6pPr>
            <a:lvl7pPr>
              <a:buFont typeface="Arial" panose="020B0604020202020204" pitchFamily="34" charset="0"/>
              <a:buNone/>
              <a:defRPr sz="4000" b="0">
                <a:solidFill>
                  <a:schemeClr val="bg1"/>
                </a:solidFill>
                <a:latin typeface="Energy Light" panose="020B0303020203020004" pitchFamily="34" charset="0"/>
                <a:cs typeface="Energy Light" panose="020B0303020203020004" pitchFamily="34" charset="0"/>
              </a:defRPr>
            </a:lvl7pPr>
            <a:lvl8pPr>
              <a:buFont typeface="Arial" panose="020B0604020202020204" pitchFamily="34" charset="0"/>
              <a:buNone/>
              <a:defRPr sz="4000" b="0">
                <a:solidFill>
                  <a:schemeClr val="bg1"/>
                </a:solidFill>
                <a:latin typeface="Energy Light" panose="020B0303020203020004" pitchFamily="34" charset="0"/>
                <a:cs typeface="Energy Light" panose="020B0303020203020004" pitchFamily="34" charset="0"/>
              </a:defRPr>
            </a:lvl8pPr>
            <a:lvl9pPr>
              <a:buNone/>
              <a:defRPr sz="4000" b="0">
                <a:solidFill>
                  <a:schemeClr val="bg1"/>
                </a:solidFill>
                <a:latin typeface="Energy Light" panose="020B0303020203020004" pitchFamily="34" charset="0"/>
                <a:cs typeface="Energy Light" panose="020B0303020203020004" pitchFamily="34" charset="0"/>
              </a:defRPr>
            </a:lvl9pPr>
          </a:lstStyle>
          <a:p>
            <a:pPr lvl="0"/>
            <a:r>
              <a:rPr lang="en-US"/>
              <a:t>Click to edit Master text styles</a:t>
            </a:r>
          </a:p>
        </p:txBody>
      </p:sp>
      <p:sp>
        <p:nvSpPr>
          <p:cNvPr id="12" name="Subtitle 2">
            <a:extLst>
              <a:ext uri="{FF2B5EF4-FFF2-40B4-BE49-F238E27FC236}">
                <a16:creationId xmlns:a16="http://schemas.microsoft.com/office/drawing/2014/main" id="{4A8089CA-91FC-4733-AEFB-A37C42F150BF}"/>
              </a:ext>
            </a:extLst>
          </p:cNvPr>
          <p:cNvSpPr>
            <a:spLocks noGrp="1"/>
          </p:cNvSpPr>
          <p:nvPr>
            <p:ph type="subTitle" idx="1" hasCustomPrompt="1"/>
          </p:nvPr>
        </p:nvSpPr>
        <p:spPr>
          <a:xfrm>
            <a:off x="374400" y="442571"/>
            <a:ext cx="4644230"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4" name="Title 1">
            <a:extLst>
              <a:ext uri="{FF2B5EF4-FFF2-40B4-BE49-F238E27FC236}">
                <a16:creationId xmlns:a16="http://schemas.microsoft.com/office/drawing/2014/main" id="{69809270-D233-4B3C-A180-0EEB00223E8F}"/>
              </a:ext>
            </a:extLst>
          </p:cNvPr>
          <p:cNvSpPr>
            <a:spLocks noGrp="1"/>
          </p:cNvSpPr>
          <p:nvPr>
            <p:ph type="title" hasCustomPrompt="1"/>
          </p:nvPr>
        </p:nvSpPr>
        <p:spPr>
          <a:xfrm>
            <a:off x="374400" y="876035"/>
            <a:ext cx="4637406" cy="346249"/>
          </a:xfrm>
        </p:spPr>
        <p:txBody>
          <a:bodyPr/>
          <a:lstStyle>
            <a:lvl1pPr>
              <a:defRPr>
                <a:solidFill>
                  <a:schemeClr val="bg1"/>
                </a:solidFill>
              </a:defRPr>
            </a:lvl1pPr>
          </a:lstStyle>
          <a:p>
            <a:r>
              <a:rPr lang="en-US" dirty="0"/>
              <a:t>Click to edit slide title</a:t>
            </a:r>
          </a:p>
        </p:txBody>
      </p:sp>
      <p:sp>
        <p:nvSpPr>
          <p:cNvPr id="15" name="Text Placeholder 12">
            <a:extLst>
              <a:ext uri="{FF2B5EF4-FFF2-40B4-BE49-F238E27FC236}">
                <a16:creationId xmlns:a16="http://schemas.microsoft.com/office/drawing/2014/main" id="{867D5638-8418-4507-9D11-1F418D45BC7A}"/>
              </a:ext>
            </a:extLst>
          </p:cNvPr>
          <p:cNvSpPr>
            <a:spLocks noGrp="1"/>
          </p:cNvSpPr>
          <p:nvPr>
            <p:ph type="body" sz="quarter" idx="24" hasCustomPrompt="1"/>
          </p:nvPr>
        </p:nvSpPr>
        <p:spPr>
          <a:xfrm>
            <a:off x="374400" y="6375400"/>
            <a:ext cx="8532811"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D8D405A3-BB5C-E840-B624-C269B691FB3F}"/>
              </a:ext>
            </a:extLst>
          </p:cNvPr>
          <p:cNvSpPr>
            <a:spLocks noGrp="1"/>
          </p:cNvSpPr>
          <p:nvPr>
            <p:ph type="ftr" sz="quarter" idx="25"/>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41250081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s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D33D97-EF79-40B3-BD0F-DD52C31E2A4F}"/>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pic>
        <p:nvPicPr>
          <p:cNvPr id="8" name="Graphic 7">
            <a:extLst>
              <a:ext uri="{FF2B5EF4-FFF2-40B4-BE49-F238E27FC236}">
                <a16:creationId xmlns:a16="http://schemas.microsoft.com/office/drawing/2014/main" id="{E8A3D930-A86F-4DBC-9BA8-3A1D23461C27}"/>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4779" t="30885" b="1"/>
          <a:stretch/>
        </p:blipFill>
        <p:spPr>
          <a:xfrm>
            <a:off x="6678592" y="2118166"/>
            <a:ext cx="5513408" cy="4739833"/>
          </a:xfrm>
          <a:prstGeom prst="rect">
            <a:avLst/>
          </a:prstGeom>
        </p:spPr>
      </p:pic>
      <p:sp>
        <p:nvSpPr>
          <p:cNvPr id="13" name="Text Placeholder 14">
            <a:extLst>
              <a:ext uri="{FF2B5EF4-FFF2-40B4-BE49-F238E27FC236}">
                <a16:creationId xmlns:a16="http://schemas.microsoft.com/office/drawing/2014/main" id="{0A3F3FC2-B866-4044-8AC0-EAE637BD50BB}"/>
              </a:ext>
            </a:extLst>
          </p:cNvPr>
          <p:cNvSpPr>
            <a:spLocks noGrp="1"/>
          </p:cNvSpPr>
          <p:nvPr>
            <p:ph type="body" sz="quarter" idx="20"/>
          </p:nvPr>
        </p:nvSpPr>
        <p:spPr>
          <a:xfrm>
            <a:off x="374400" y="2026800"/>
            <a:ext cx="4644230" cy="1169551"/>
          </a:xfrm>
        </p:spPr>
        <p:txBody>
          <a:bodyPr/>
          <a:lstStyle>
            <a:lvl1pPr>
              <a:buFont typeface="Arial" panose="020B0604020202020204" pitchFamily="34" charset="0"/>
              <a:buNone/>
              <a:defRPr sz="4000" b="0">
                <a:solidFill>
                  <a:schemeClr val="bg1"/>
                </a:solidFill>
                <a:latin typeface="Energy Light" panose="020B0303020203020004" pitchFamily="34" charset="0"/>
                <a:cs typeface="Energy Light" panose="020B0303020203020004" pitchFamily="34" charset="0"/>
              </a:defRPr>
            </a:lvl1pPr>
            <a:lvl2pPr>
              <a:buFont typeface="Arial" panose="020B0604020202020204" pitchFamily="34" charset="0"/>
              <a:buNone/>
              <a:defRPr sz="4000" b="0">
                <a:solidFill>
                  <a:schemeClr val="bg1"/>
                </a:solidFill>
                <a:latin typeface="Energy Light" panose="020B0303020203020004" pitchFamily="34" charset="0"/>
                <a:cs typeface="Energy Light" panose="020B0303020203020004" pitchFamily="34" charset="0"/>
              </a:defRPr>
            </a:lvl2pPr>
            <a:lvl3pPr>
              <a:buNone/>
              <a:defRPr sz="4000" b="0">
                <a:solidFill>
                  <a:schemeClr val="bg1"/>
                </a:solidFill>
                <a:latin typeface="Energy Light" panose="020B0303020203020004" pitchFamily="34" charset="0"/>
                <a:cs typeface="Energy Light" panose="020B0303020203020004" pitchFamily="34" charset="0"/>
              </a:defRPr>
            </a:lvl3pPr>
            <a:lvl4pPr>
              <a:buFont typeface="Arial" panose="020B0604020202020204" pitchFamily="34" charset="0"/>
              <a:buNone/>
              <a:defRPr sz="4000" b="0">
                <a:solidFill>
                  <a:schemeClr val="bg1"/>
                </a:solidFill>
                <a:latin typeface="Energy Light" panose="020B0303020203020004" pitchFamily="34" charset="0"/>
                <a:cs typeface="Energy Light" panose="020B0303020203020004" pitchFamily="34" charset="0"/>
              </a:defRPr>
            </a:lvl4pPr>
            <a:lvl5pPr>
              <a:buFont typeface="Arial" panose="020B0604020202020204" pitchFamily="34" charset="0"/>
              <a:buNone/>
              <a:defRPr sz="4000" b="0">
                <a:solidFill>
                  <a:schemeClr val="bg1"/>
                </a:solidFill>
                <a:latin typeface="Energy Light" panose="020B0303020203020004" pitchFamily="34" charset="0"/>
                <a:cs typeface="Energy Light" panose="020B0303020203020004" pitchFamily="34" charset="0"/>
              </a:defRPr>
            </a:lvl5pPr>
            <a:lvl6pPr>
              <a:buNone/>
              <a:defRPr sz="4000" b="0">
                <a:solidFill>
                  <a:schemeClr val="bg1"/>
                </a:solidFill>
                <a:latin typeface="Energy Light" panose="020B0303020203020004" pitchFamily="34" charset="0"/>
                <a:cs typeface="Energy Light" panose="020B0303020203020004" pitchFamily="34" charset="0"/>
              </a:defRPr>
            </a:lvl6pPr>
            <a:lvl7pPr>
              <a:buFont typeface="Arial" panose="020B0604020202020204" pitchFamily="34" charset="0"/>
              <a:buNone/>
              <a:defRPr sz="4000" b="0">
                <a:solidFill>
                  <a:schemeClr val="bg1"/>
                </a:solidFill>
                <a:latin typeface="Energy Light" panose="020B0303020203020004" pitchFamily="34" charset="0"/>
                <a:cs typeface="Energy Light" panose="020B0303020203020004" pitchFamily="34" charset="0"/>
              </a:defRPr>
            </a:lvl7pPr>
            <a:lvl8pPr>
              <a:buFont typeface="Arial" panose="020B0604020202020204" pitchFamily="34" charset="0"/>
              <a:buNone/>
              <a:defRPr sz="4000" b="0">
                <a:solidFill>
                  <a:schemeClr val="bg1"/>
                </a:solidFill>
                <a:latin typeface="Energy Light" panose="020B0303020203020004" pitchFamily="34" charset="0"/>
                <a:cs typeface="Energy Light" panose="020B0303020203020004" pitchFamily="34" charset="0"/>
              </a:defRPr>
            </a:lvl8pPr>
            <a:lvl9pPr>
              <a:buNone/>
              <a:defRPr sz="4000" b="0">
                <a:solidFill>
                  <a:schemeClr val="bg1"/>
                </a:solidFill>
                <a:latin typeface="Energy Light" panose="020B0303020203020004" pitchFamily="34" charset="0"/>
                <a:cs typeface="Energy Light" panose="020B0303020203020004" pitchFamily="34" charset="0"/>
              </a:defRPr>
            </a:lvl9pPr>
          </a:lstStyle>
          <a:p>
            <a:pPr lvl="0"/>
            <a:r>
              <a:rPr lang="en-US"/>
              <a:t>Click to edit Master text styles</a:t>
            </a:r>
          </a:p>
        </p:txBody>
      </p:sp>
      <p:sp>
        <p:nvSpPr>
          <p:cNvPr id="9" name="Title 1">
            <a:extLst>
              <a:ext uri="{FF2B5EF4-FFF2-40B4-BE49-F238E27FC236}">
                <a16:creationId xmlns:a16="http://schemas.microsoft.com/office/drawing/2014/main" id="{4C7A2CDB-0030-4D15-8F63-B26005DD9E7A}"/>
              </a:ext>
            </a:extLst>
          </p:cNvPr>
          <p:cNvSpPr>
            <a:spLocks noGrp="1"/>
          </p:cNvSpPr>
          <p:nvPr>
            <p:ph type="title" hasCustomPrompt="1"/>
          </p:nvPr>
        </p:nvSpPr>
        <p:spPr>
          <a:xfrm>
            <a:off x="374477" y="876035"/>
            <a:ext cx="4637406" cy="346249"/>
          </a:xfrm>
        </p:spPr>
        <p:txBody>
          <a:bodyPr/>
          <a:lstStyle>
            <a:lvl1pPr>
              <a:defRPr>
                <a:solidFill>
                  <a:schemeClr val="bg1"/>
                </a:solidFill>
              </a:defRPr>
            </a:lvl1pPr>
          </a:lstStyle>
          <a:p>
            <a:r>
              <a:rPr lang="en-US" dirty="0"/>
              <a:t>Click to edit slide title</a:t>
            </a:r>
          </a:p>
        </p:txBody>
      </p:sp>
      <p:sp>
        <p:nvSpPr>
          <p:cNvPr id="11" name="Subtitle 2">
            <a:extLst>
              <a:ext uri="{FF2B5EF4-FFF2-40B4-BE49-F238E27FC236}">
                <a16:creationId xmlns:a16="http://schemas.microsoft.com/office/drawing/2014/main" id="{E04C6380-7E70-4A0C-A85A-F2C95AC47607}"/>
              </a:ext>
            </a:extLst>
          </p:cNvPr>
          <p:cNvSpPr>
            <a:spLocks noGrp="1"/>
          </p:cNvSpPr>
          <p:nvPr>
            <p:ph type="subTitle" idx="1" hasCustomPrompt="1"/>
          </p:nvPr>
        </p:nvSpPr>
        <p:spPr>
          <a:xfrm>
            <a:off x="374332" y="442571"/>
            <a:ext cx="4644230"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4" name="Text Placeholder 12">
            <a:extLst>
              <a:ext uri="{FF2B5EF4-FFF2-40B4-BE49-F238E27FC236}">
                <a16:creationId xmlns:a16="http://schemas.microsoft.com/office/drawing/2014/main" id="{DE505BBE-645A-478F-92E1-360188DB91FB}"/>
              </a:ext>
            </a:extLst>
          </p:cNvPr>
          <p:cNvSpPr>
            <a:spLocks noGrp="1"/>
          </p:cNvSpPr>
          <p:nvPr>
            <p:ph type="body" sz="quarter" idx="24" hasCustomPrompt="1"/>
          </p:nvPr>
        </p:nvSpPr>
        <p:spPr>
          <a:xfrm>
            <a:off x="374400" y="6375400"/>
            <a:ext cx="8532811"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74F9B31B-8CB9-6E46-B738-2C20ADCBA638}"/>
              </a:ext>
            </a:extLst>
          </p:cNvPr>
          <p:cNvSpPr>
            <a:spLocks noGrp="1"/>
          </p:cNvSpPr>
          <p:nvPr>
            <p:ph type="ftr" sz="quarter" idx="25"/>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14809303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ss - 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86EC-3096-4CE6-8BF6-2901107E431D}"/>
              </a:ext>
            </a:extLst>
          </p:cNvPr>
          <p:cNvSpPr>
            <a:spLocks noGrp="1"/>
          </p:cNvSpPr>
          <p:nvPr>
            <p:ph type="title" hasCustomPrompt="1"/>
          </p:nvPr>
        </p:nvSpPr>
        <p:spPr>
          <a:xfrm>
            <a:off x="374477" y="876035"/>
            <a:ext cx="11443018" cy="346249"/>
          </a:xfrm>
        </p:spPr>
        <p:txBody>
          <a:bodyPr/>
          <a:lstStyle>
            <a:lvl1pPr>
              <a:defRPr>
                <a:solidFill>
                  <a:schemeClr val="tx2"/>
                </a:solidFill>
              </a:defRPr>
            </a:lvl1pPr>
          </a:lstStyle>
          <a:p>
            <a:r>
              <a:rPr lang="en-US" dirty="0"/>
              <a:t>Click to edit slide title</a:t>
            </a:r>
          </a:p>
        </p:txBody>
      </p:sp>
      <p:sp>
        <p:nvSpPr>
          <p:cNvPr id="4" name="Slide Number Placeholder 3">
            <a:extLst>
              <a:ext uri="{FF2B5EF4-FFF2-40B4-BE49-F238E27FC236}">
                <a16:creationId xmlns:a16="http://schemas.microsoft.com/office/drawing/2014/main" id="{4EA52B35-341B-48D0-A188-8D3F5C4B6242}"/>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5" name="Text Placeholder 14">
            <a:extLst>
              <a:ext uri="{FF2B5EF4-FFF2-40B4-BE49-F238E27FC236}">
                <a16:creationId xmlns:a16="http://schemas.microsoft.com/office/drawing/2014/main" id="{E31D84A5-B5FD-44B5-9C7E-709E0BAD2FD7}"/>
              </a:ext>
            </a:extLst>
          </p:cNvPr>
          <p:cNvSpPr>
            <a:spLocks noGrp="1"/>
          </p:cNvSpPr>
          <p:nvPr>
            <p:ph type="body" sz="quarter" idx="20"/>
          </p:nvPr>
        </p:nvSpPr>
        <p:spPr>
          <a:xfrm>
            <a:off x="0" y="2001531"/>
            <a:ext cx="4792980" cy="3025140"/>
          </a:xfrm>
          <a:custGeom>
            <a:avLst/>
            <a:gdLst>
              <a:gd name="connsiteX0" fmla="*/ 0 w 4618376"/>
              <a:gd name="connsiteY0" fmla="*/ 0 h 3025140"/>
              <a:gd name="connsiteX1" fmla="*/ 3203181 w 4618376"/>
              <a:gd name="connsiteY1" fmla="*/ 0 h 3025140"/>
              <a:gd name="connsiteX2" fmla="*/ 3401706 w 4618376"/>
              <a:gd name="connsiteY2" fmla="*/ 198525 h 3025140"/>
              <a:gd name="connsiteX3" fmla="*/ 4600733 w 4618376"/>
              <a:gd name="connsiteY3" fmla="*/ 1397237 h 3025140"/>
              <a:gd name="connsiteX4" fmla="*/ 4600759 w 4618376"/>
              <a:gd name="connsiteY4" fmla="*/ 1397262 h 3025140"/>
              <a:gd name="connsiteX5" fmla="*/ 4600733 w 4618376"/>
              <a:gd name="connsiteY5" fmla="*/ 1482382 h 3025140"/>
              <a:gd name="connsiteX6" fmla="*/ 3203181 w 4618376"/>
              <a:gd name="connsiteY6" fmla="*/ 2879366 h 3025140"/>
              <a:gd name="connsiteX7" fmla="*/ 3057407 w 4618376"/>
              <a:gd name="connsiteY7" fmla="*/ 3025140 h 3025140"/>
              <a:gd name="connsiteX8" fmla="*/ 0 w 4618376"/>
              <a:gd name="connsiteY8" fmla="*/ 3025140 h 30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8376" h="3025140">
                <a:moveTo>
                  <a:pt x="0" y="0"/>
                </a:moveTo>
                <a:lnTo>
                  <a:pt x="3203181" y="0"/>
                </a:lnTo>
                <a:lnTo>
                  <a:pt x="3401706" y="198525"/>
                </a:lnTo>
                <a:lnTo>
                  <a:pt x="4600733" y="1397237"/>
                </a:lnTo>
                <a:cubicBezTo>
                  <a:pt x="4600739" y="1397243"/>
                  <a:pt x="4600752" y="1397256"/>
                  <a:pt x="4600759" y="1397262"/>
                </a:cubicBezTo>
                <a:cubicBezTo>
                  <a:pt x="4624260" y="1420776"/>
                  <a:pt x="4624247" y="1458886"/>
                  <a:pt x="4600733" y="1482382"/>
                </a:cubicBezTo>
                <a:lnTo>
                  <a:pt x="3203181" y="2879366"/>
                </a:lnTo>
                <a:lnTo>
                  <a:pt x="3057407" y="3025140"/>
                </a:lnTo>
                <a:lnTo>
                  <a:pt x="0" y="3025140"/>
                </a:lnTo>
                <a:close/>
              </a:path>
            </a:pathLst>
          </a:custGeom>
          <a:solidFill>
            <a:schemeClr val="bg2"/>
          </a:solidFill>
        </p:spPr>
        <p:txBody>
          <a:bodyPr wrap="square" lIns="374400" tIns="0" rIns="1080000" anchor="ctr">
            <a:noAutofit/>
          </a:bodyPr>
          <a:lstStyle>
            <a:lvl1pPr>
              <a:spcBef>
                <a:spcPts val="0"/>
              </a:spcBef>
              <a:spcAft>
                <a:spcPts val="500"/>
              </a:spcAft>
              <a:defRPr>
                <a:solidFill>
                  <a:schemeClr val="tx1"/>
                </a:solidFill>
              </a:defRPr>
            </a:lvl1pPr>
            <a:lvl2pPr>
              <a:spcBef>
                <a:spcPts val="0"/>
              </a:spcBef>
              <a:spcAft>
                <a:spcPts val="500"/>
              </a:spcAft>
              <a:defRPr>
                <a:solidFill>
                  <a:schemeClr val="tx1"/>
                </a:solidFill>
              </a:defRPr>
            </a:lvl2pPr>
            <a:lvl3pPr>
              <a:spcBef>
                <a:spcPts val="0"/>
              </a:spcBef>
              <a:spcAft>
                <a:spcPts val="500"/>
              </a:spcAft>
              <a:defRPr>
                <a:solidFill>
                  <a:schemeClr val="tx1"/>
                </a:solidFill>
              </a:defRPr>
            </a:lvl3pPr>
            <a:lvl4pPr>
              <a:spcBef>
                <a:spcPts val="0"/>
              </a:spcBef>
              <a:spcAft>
                <a:spcPts val="500"/>
              </a:spcAft>
              <a:defRPr>
                <a:solidFill>
                  <a:schemeClr val="tx1"/>
                </a:solidFill>
              </a:defRPr>
            </a:lvl4pPr>
            <a:lvl5pPr>
              <a:spcBef>
                <a:spcPts val="0"/>
              </a:spcBef>
              <a:spcAft>
                <a:spcPts val="500"/>
              </a:spcAft>
              <a:defRPr>
                <a:solidFill>
                  <a:schemeClr val="tx1"/>
                </a:solidFill>
              </a:defRPr>
            </a:lvl5pPr>
            <a:lvl6pPr>
              <a:spcBef>
                <a:spcPts val="0"/>
              </a:spcBef>
              <a:spcAft>
                <a:spcPts val="500"/>
              </a:spcAft>
              <a:defRPr>
                <a:solidFill>
                  <a:schemeClr val="tx1"/>
                </a:solidFill>
              </a:defRPr>
            </a:lvl6pPr>
            <a:lvl7pPr>
              <a:spcBef>
                <a:spcPts val="0"/>
              </a:spcBef>
              <a:spcAft>
                <a:spcPts val="500"/>
              </a:spcAft>
              <a:defRPr>
                <a:solidFill>
                  <a:schemeClr val="tx1"/>
                </a:solidFill>
              </a:defRPr>
            </a:lvl7pPr>
            <a:lvl8pPr>
              <a:spcBef>
                <a:spcPts val="0"/>
              </a:spcBef>
              <a:spcAft>
                <a:spcPts val="500"/>
              </a:spcAft>
              <a:defRPr>
                <a:solidFill>
                  <a:schemeClr val="tx1"/>
                </a:solidFill>
              </a:defRPr>
            </a:lvl8pPr>
            <a:lvl9pPr>
              <a:spcBef>
                <a:spcPts val="0"/>
              </a:spcBef>
              <a:spcAft>
                <a:spcPts val="500"/>
              </a:spcAft>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2">
            <a:extLst>
              <a:ext uri="{FF2B5EF4-FFF2-40B4-BE49-F238E27FC236}">
                <a16:creationId xmlns:a16="http://schemas.microsoft.com/office/drawing/2014/main" id="{51A431F6-20D8-41E5-B681-25312992AF2F}"/>
              </a:ext>
            </a:extLst>
          </p:cNvPr>
          <p:cNvSpPr>
            <a:spLocks noGrp="1"/>
          </p:cNvSpPr>
          <p:nvPr>
            <p:ph type="subTitle" idx="1" hasCustomPrompt="1"/>
          </p:nvPr>
        </p:nvSpPr>
        <p:spPr>
          <a:xfrm>
            <a:off x="374332" y="442571"/>
            <a:ext cx="11381386"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0" name="Text Placeholder 12">
            <a:extLst>
              <a:ext uri="{FF2B5EF4-FFF2-40B4-BE49-F238E27FC236}">
                <a16:creationId xmlns:a16="http://schemas.microsoft.com/office/drawing/2014/main" id="{94E51A1A-3888-49DC-B202-A8115A41D2D5}"/>
              </a:ext>
            </a:extLst>
          </p:cNvPr>
          <p:cNvSpPr>
            <a:spLocks noGrp="1"/>
          </p:cNvSpPr>
          <p:nvPr>
            <p:ph type="body" sz="quarter" idx="24" hasCustomPrompt="1"/>
          </p:nvPr>
        </p:nvSpPr>
        <p:spPr>
          <a:xfrm>
            <a:off x="374400" y="6377215"/>
            <a:ext cx="8532811" cy="87716"/>
          </a:xfrm>
        </p:spPr>
        <p:txBody>
          <a:bodyPr/>
          <a:lstStyle>
            <a:lvl1pPr>
              <a:defRPr sz="600" b="0">
                <a:solidFill>
                  <a:schemeClr val="tx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4D06E1E0-EF23-0448-9B0F-9ADE27B98E06}"/>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26861919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ss 4">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DA7CC7-F6D8-4B8D-809D-B7BFB9C1E91A}"/>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9" name="Text Placeholder 14">
            <a:extLst>
              <a:ext uri="{FF2B5EF4-FFF2-40B4-BE49-F238E27FC236}">
                <a16:creationId xmlns:a16="http://schemas.microsoft.com/office/drawing/2014/main" id="{829AD98E-1D77-4887-AE0F-61212D57F7C1}"/>
              </a:ext>
            </a:extLst>
          </p:cNvPr>
          <p:cNvSpPr>
            <a:spLocks noGrp="1"/>
          </p:cNvSpPr>
          <p:nvPr>
            <p:ph type="body" sz="quarter" idx="20"/>
          </p:nvPr>
        </p:nvSpPr>
        <p:spPr>
          <a:xfrm>
            <a:off x="374400" y="2612746"/>
            <a:ext cx="3670619" cy="22672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CC0F0D9B-573A-48E3-A226-1B486B7BD005}"/>
              </a:ext>
            </a:extLst>
          </p:cNvPr>
          <p:cNvSpPr>
            <a:spLocks noGrp="1"/>
          </p:cNvSpPr>
          <p:nvPr>
            <p:ph type="title" hasCustomPrompt="1"/>
          </p:nvPr>
        </p:nvSpPr>
        <p:spPr>
          <a:xfrm>
            <a:off x="374400" y="879254"/>
            <a:ext cx="3670619" cy="1282402"/>
          </a:xfrm>
        </p:spPr>
        <p:txBody>
          <a:bodyPr wrap="square" anchor="t" anchorCtr="0">
            <a:spAutoFit/>
          </a:bodyPr>
          <a:lstStyle>
            <a:lvl1pPr>
              <a:lnSpc>
                <a:spcPct val="70000"/>
              </a:lnSpc>
              <a:defRPr sz="6000" b="0" cap="all" baseline="0">
                <a:solidFill>
                  <a:schemeClr val="accent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8" name="Subtitle 2">
            <a:extLst>
              <a:ext uri="{FF2B5EF4-FFF2-40B4-BE49-F238E27FC236}">
                <a16:creationId xmlns:a16="http://schemas.microsoft.com/office/drawing/2014/main" id="{F6A465C7-8221-4771-A27D-A8CE3633E1B8}"/>
              </a:ext>
            </a:extLst>
          </p:cNvPr>
          <p:cNvSpPr>
            <a:spLocks noGrp="1"/>
          </p:cNvSpPr>
          <p:nvPr>
            <p:ph type="subTitle" idx="1" hasCustomPrompt="1"/>
          </p:nvPr>
        </p:nvSpPr>
        <p:spPr>
          <a:xfrm>
            <a:off x="374400" y="442571"/>
            <a:ext cx="3670618"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2" name="Text Placeholder 12">
            <a:extLst>
              <a:ext uri="{FF2B5EF4-FFF2-40B4-BE49-F238E27FC236}">
                <a16:creationId xmlns:a16="http://schemas.microsoft.com/office/drawing/2014/main" id="{80484E83-CB06-409A-97C6-7C5CCE11BF99}"/>
              </a:ext>
            </a:extLst>
          </p:cNvPr>
          <p:cNvSpPr>
            <a:spLocks noGrp="1"/>
          </p:cNvSpPr>
          <p:nvPr>
            <p:ph type="body" sz="quarter" idx="24" hasCustomPrompt="1"/>
          </p:nvPr>
        </p:nvSpPr>
        <p:spPr>
          <a:xfrm>
            <a:off x="374400" y="6375400"/>
            <a:ext cx="8532811" cy="87716"/>
          </a:xfrm>
        </p:spPr>
        <p:txBody>
          <a:bodyPr/>
          <a:lstStyle>
            <a:lvl1pPr>
              <a:defRPr sz="600" b="0">
                <a:solidFill>
                  <a:schemeClr val="tx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58CD1BDB-0094-404C-978F-A5FBBAB51997}"/>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36552076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 brands">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86F284C4-4E0E-4E0C-80C8-7080211E6D81}"/>
              </a:ext>
            </a:extLst>
          </p:cNvPr>
          <p:cNvSpPr>
            <a:spLocks noGrp="1"/>
          </p:cNvSpPr>
          <p:nvPr>
            <p:ph type="body" sz="quarter" idx="17"/>
          </p:nvPr>
        </p:nvSpPr>
        <p:spPr>
          <a:xfrm>
            <a:off x="371474" y="2613599"/>
            <a:ext cx="2168525" cy="3577227"/>
          </a:xfrm>
          <a:solidFill>
            <a:schemeClr val="bg2"/>
          </a:solidFill>
        </p:spPr>
        <p:txBody>
          <a:bodyPr lIns="108000" tIns="1188000" rIns="108000" bIns="144000">
            <a:noAutofit/>
          </a:bodyPr>
          <a:lstStyle>
            <a:lvl1pPr algn="ctr">
              <a:defRPr sz="1300"/>
            </a:lvl1pPr>
            <a:lvl2pPr algn="ctr">
              <a:defRPr sz="1300"/>
            </a:lvl2pPr>
            <a:lvl3pPr algn="ctr">
              <a:buNone/>
              <a:defRPr sz="1100"/>
            </a:lvl3pPr>
            <a:lvl4pPr marL="0" indent="0" algn="ctr">
              <a:buNone/>
              <a:defRPr sz="1100" b="1"/>
            </a:lvl4pPr>
            <a:lvl5pPr marL="0" indent="0" algn="ctr">
              <a:buNone/>
              <a:defRPr sz="5000" cap="all" baseline="0">
                <a:solidFill>
                  <a:schemeClr val="tx2"/>
                </a:solidFill>
                <a:latin typeface="Energy Display" panose="020B0508050000020004" pitchFamily="34" charset="0"/>
                <a:cs typeface="Energy Display" panose="020B0508050000020004" pitchFamily="34" charset="0"/>
              </a:defRPr>
            </a:lvl5pPr>
            <a:lvl6pPr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8788CCAC-5BA9-4AC1-AB97-7230226B8388}"/>
              </a:ext>
            </a:extLst>
          </p:cNvPr>
          <p:cNvSpPr>
            <a:spLocks noGrp="1"/>
          </p:cNvSpPr>
          <p:nvPr>
            <p:ph type="body" sz="quarter" idx="18"/>
          </p:nvPr>
        </p:nvSpPr>
        <p:spPr>
          <a:xfrm>
            <a:off x="2692162" y="2613599"/>
            <a:ext cx="2168525" cy="3577227"/>
          </a:xfrm>
          <a:solidFill>
            <a:schemeClr val="bg2"/>
          </a:solidFill>
        </p:spPr>
        <p:txBody>
          <a:bodyPr lIns="108000" tIns="1188000" rIns="108000" bIns="144000">
            <a:noAutofit/>
          </a:bodyPr>
          <a:lstStyle>
            <a:lvl1pPr marL="0" indent="0" algn="ctr">
              <a:defRPr sz="1300"/>
            </a:lvl1pPr>
            <a:lvl2pPr marL="0" indent="0" algn="ctr">
              <a:defRPr sz="1300"/>
            </a:lvl2pPr>
            <a:lvl3pPr marL="0" indent="0" algn="ctr">
              <a:buNone/>
              <a:defRPr sz="1100"/>
            </a:lvl3pPr>
            <a:lvl4pPr marL="0" indent="0" algn="ctr">
              <a:buNone/>
              <a:defRPr sz="1100" b="1"/>
            </a:lvl4pPr>
            <a:lvl5pPr marL="0" indent="0" algn="ctr">
              <a:buNone/>
              <a:defRPr sz="5000" cap="all" baseline="0">
                <a:solidFill>
                  <a:schemeClr val="tx2"/>
                </a:solidFill>
                <a:latin typeface="Energy Display" panose="020B0508050000020004" pitchFamily="34" charset="0"/>
                <a:cs typeface="Energy Display" panose="020B0508050000020004" pitchFamily="34" charset="0"/>
              </a:defRPr>
            </a:lvl5pPr>
            <a:lvl6pPr marL="0" indent="0"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FBB49C9F-0DDF-4F81-B00C-47AF80C9E8E8}"/>
              </a:ext>
            </a:extLst>
          </p:cNvPr>
          <p:cNvSpPr>
            <a:spLocks noGrp="1"/>
          </p:cNvSpPr>
          <p:nvPr>
            <p:ph type="body" sz="quarter" idx="19"/>
          </p:nvPr>
        </p:nvSpPr>
        <p:spPr>
          <a:xfrm>
            <a:off x="5018400" y="2613599"/>
            <a:ext cx="2168525" cy="3577227"/>
          </a:xfrm>
          <a:solidFill>
            <a:schemeClr val="bg2"/>
          </a:solidFill>
        </p:spPr>
        <p:txBody>
          <a:bodyPr lIns="108000" tIns="1188000" rIns="108000" bIns="144000">
            <a:noAutofit/>
          </a:bodyPr>
          <a:lstStyle>
            <a:lvl1pPr marL="0" indent="0" algn="ctr">
              <a:defRPr sz="1300"/>
            </a:lvl1pPr>
            <a:lvl2pPr marL="0" indent="0" algn="ctr">
              <a:defRPr sz="1300"/>
            </a:lvl2pPr>
            <a:lvl3pPr marL="0" indent="0" algn="ctr">
              <a:buNone/>
              <a:defRPr sz="1100"/>
            </a:lvl3pPr>
            <a:lvl4pPr marL="0" indent="0" algn="ctr">
              <a:buNone/>
              <a:defRPr sz="1100" b="1"/>
            </a:lvl4pPr>
            <a:lvl5pPr marL="0" indent="0" algn="ctr">
              <a:buNone/>
              <a:defRPr sz="5000" cap="all" baseline="0">
                <a:solidFill>
                  <a:schemeClr val="tx2"/>
                </a:solidFill>
                <a:latin typeface="Energy Display" panose="020B0508050000020004" pitchFamily="34" charset="0"/>
                <a:cs typeface="Energy Display" panose="020B0508050000020004" pitchFamily="34" charset="0"/>
              </a:defRPr>
            </a:lvl5pPr>
            <a:lvl6pPr marL="0" indent="0"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FC1E474D-C39A-4C48-8A3C-EE633E333EA4}"/>
              </a:ext>
            </a:extLst>
          </p:cNvPr>
          <p:cNvSpPr>
            <a:spLocks noGrp="1"/>
          </p:cNvSpPr>
          <p:nvPr>
            <p:ph type="body" sz="quarter" idx="20"/>
          </p:nvPr>
        </p:nvSpPr>
        <p:spPr>
          <a:xfrm>
            <a:off x="7333538" y="2613599"/>
            <a:ext cx="2168525" cy="3577227"/>
          </a:xfrm>
          <a:solidFill>
            <a:schemeClr val="bg2"/>
          </a:solidFill>
        </p:spPr>
        <p:txBody>
          <a:bodyPr lIns="108000" tIns="1188000" rIns="108000" bIns="144000">
            <a:noAutofit/>
          </a:bodyPr>
          <a:lstStyle>
            <a:lvl1pPr marL="0" indent="0" algn="ctr">
              <a:defRPr sz="1300"/>
            </a:lvl1pPr>
            <a:lvl2pPr marL="0" indent="0" algn="ctr">
              <a:defRPr sz="1300"/>
            </a:lvl2pPr>
            <a:lvl3pPr marL="0" indent="0" algn="ctr">
              <a:buNone/>
              <a:defRPr sz="1100"/>
            </a:lvl3pPr>
            <a:lvl4pPr marL="0" indent="0" algn="ctr">
              <a:buNone/>
              <a:defRPr sz="1100" b="1"/>
            </a:lvl4pPr>
            <a:lvl5pPr marL="0" indent="0" algn="ctr">
              <a:buNone/>
              <a:defRPr sz="5000" cap="all" baseline="0">
                <a:solidFill>
                  <a:schemeClr val="tx2"/>
                </a:solidFill>
                <a:latin typeface="Energy Display" panose="020B0508050000020004" pitchFamily="34" charset="0"/>
                <a:cs typeface="Energy Display" panose="020B0508050000020004" pitchFamily="34" charset="0"/>
              </a:defRPr>
            </a:lvl5pPr>
            <a:lvl6pPr marL="0" indent="0"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a:extLst>
              <a:ext uri="{FF2B5EF4-FFF2-40B4-BE49-F238E27FC236}">
                <a16:creationId xmlns:a16="http://schemas.microsoft.com/office/drawing/2014/main" id="{F59D603F-60DD-4704-BB48-DE087CBB5DA9}"/>
              </a:ext>
            </a:extLst>
          </p:cNvPr>
          <p:cNvSpPr>
            <a:spLocks noGrp="1"/>
          </p:cNvSpPr>
          <p:nvPr>
            <p:ph type="body" sz="quarter" idx="21"/>
          </p:nvPr>
        </p:nvSpPr>
        <p:spPr>
          <a:xfrm>
            <a:off x="9654227" y="2613599"/>
            <a:ext cx="2168525" cy="3577227"/>
          </a:xfrm>
          <a:solidFill>
            <a:schemeClr val="bg2"/>
          </a:solidFill>
        </p:spPr>
        <p:txBody>
          <a:bodyPr lIns="108000" tIns="1188000" rIns="108000" bIns="144000">
            <a:noAutofit/>
          </a:bodyPr>
          <a:lstStyle>
            <a:lvl1pPr marL="0" indent="0" algn="ctr">
              <a:defRPr sz="1300"/>
            </a:lvl1pPr>
            <a:lvl2pPr marL="0" indent="0" algn="ctr">
              <a:defRPr sz="1300"/>
            </a:lvl2pPr>
            <a:lvl3pPr marL="0" indent="0" algn="ctr">
              <a:buNone/>
              <a:defRPr sz="1100"/>
            </a:lvl3pPr>
            <a:lvl4pPr marL="0" indent="0" algn="ctr">
              <a:buNone/>
              <a:defRPr sz="1100" b="1"/>
            </a:lvl4pPr>
            <a:lvl5pPr marL="0" indent="0" algn="ctr">
              <a:buNone/>
              <a:defRPr sz="5000" cap="all" baseline="0">
                <a:solidFill>
                  <a:schemeClr val="tx2"/>
                </a:solidFill>
                <a:latin typeface="Energy Display" panose="020B0508050000020004" pitchFamily="34" charset="0"/>
                <a:cs typeface="Energy Display" panose="020B0508050000020004" pitchFamily="34" charset="0"/>
              </a:defRPr>
            </a:lvl5pPr>
            <a:lvl6pPr marL="0" indent="0"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9E4DBF7-B764-48C6-A6F8-61E70C5ABA0E}"/>
              </a:ext>
            </a:extLst>
          </p:cNvPr>
          <p:cNvSpPr>
            <a:spLocks noGrp="1"/>
          </p:cNvSpPr>
          <p:nvPr>
            <p:ph type="title" hasCustomPrompt="1"/>
          </p:nvPr>
        </p:nvSpPr>
        <p:spPr>
          <a:xfrm>
            <a:off x="374476" y="876035"/>
            <a:ext cx="11443019" cy="346249"/>
          </a:xfrm>
        </p:spPr>
        <p:txBody>
          <a:bodyPr/>
          <a:lstStyle>
            <a:lvl1pPr>
              <a:defRPr>
                <a:solidFill>
                  <a:schemeClr val="tx2"/>
                </a:solidFill>
              </a:defRPr>
            </a:lvl1pPr>
          </a:lstStyle>
          <a:p>
            <a:r>
              <a:rPr lang="en-US" dirty="0"/>
              <a:t>Click to edit slide title</a:t>
            </a:r>
          </a:p>
        </p:txBody>
      </p:sp>
      <p:sp>
        <p:nvSpPr>
          <p:cNvPr id="4" name="Slide Number Placeholder 3">
            <a:extLst>
              <a:ext uri="{FF2B5EF4-FFF2-40B4-BE49-F238E27FC236}">
                <a16:creationId xmlns:a16="http://schemas.microsoft.com/office/drawing/2014/main" id="{E1989F40-D476-477D-ADE2-A165A57484A0}"/>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6" name="Picture Placeholder 15">
            <a:extLst>
              <a:ext uri="{FF2B5EF4-FFF2-40B4-BE49-F238E27FC236}">
                <a16:creationId xmlns:a16="http://schemas.microsoft.com/office/drawing/2014/main" id="{211059FE-EF23-441C-AC35-86F369988F9D}"/>
              </a:ext>
            </a:extLst>
          </p:cNvPr>
          <p:cNvSpPr>
            <a:spLocks noGrp="1"/>
          </p:cNvSpPr>
          <p:nvPr>
            <p:ph type="pic" sz="quarter" idx="16" hasCustomPrompt="1"/>
          </p:nvPr>
        </p:nvSpPr>
        <p:spPr>
          <a:xfrm>
            <a:off x="466828" y="1638454"/>
            <a:ext cx="1991362" cy="1991362"/>
          </a:xfrm>
          <a:custGeom>
            <a:avLst/>
            <a:gdLst>
              <a:gd name="connsiteX0" fmla="*/ 995681 w 1991362"/>
              <a:gd name="connsiteY0" fmla="*/ 0 h 1991362"/>
              <a:gd name="connsiteX1" fmla="*/ 1991362 w 1991362"/>
              <a:gd name="connsiteY1" fmla="*/ 995681 h 1991362"/>
              <a:gd name="connsiteX2" fmla="*/ 995681 w 1991362"/>
              <a:gd name="connsiteY2" fmla="*/ 1991362 h 1991362"/>
              <a:gd name="connsiteX3" fmla="*/ 0 w 1991362"/>
              <a:gd name="connsiteY3" fmla="*/ 995681 h 1991362"/>
              <a:gd name="connsiteX4" fmla="*/ 995681 w 1991362"/>
              <a:gd name="connsiteY4" fmla="*/ 0 h 199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2" h="1991362">
                <a:moveTo>
                  <a:pt x="995681" y="0"/>
                </a:moveTo>
                <a:cubicBezTo>
                  <a:pt x="1545580" y="0"/>
                  <a:pt x="1991362" y="445782"/>
                  <a:pt x="1991362" y="995681"/>
                </a:cubicBezTo>
                <a:cubicBezTo>
                  <a:pt x="1991362" y="1545580"/>
                  <a:pt x="1545580" y="1991362"/>
                  <a:pt x="995681" y="1991362"/>
                </a:cubicBezTo>
                <a:cubicBezTo>
                  <a:pt x="445782" y="1991362"/>
                  <a:pt x="0" y="1545580"/>
                  <a:pt x="0" y="995681"/>
                </a:cubicBezTo>
                <a:cubicBezTo>
                  <a:pt x="0" y="445782"/>
                  <a:pt x="445782" y="0"/>
                  <a:pt x="995681"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chor="ctr">
            <a:noAutofit/>
          </a:bodyPr>
          <a:lstStyle>
            <a:lvl1pPr algn="ctr">
              <a:defRPr sz="1200" b="1" cap="all" baseline="0">
                <a:solidFill>
                  <a:schemeClr val="tx2"/>
                </a:solidFill>
              </a:defRPr>
            </a:lvl1pPr>
          </a:lstStyle>
          <a:p>
            <a:r>
              <a:rPr lang="en-US" dirty="0"/>
              <a:t>INSERT logo</a:t>
            </a:r>
          </a:p>
        </p:txBody>
      </p:sp>
      <p:sp>
        <p:nvSpPr>
          <p:cNvPr id="17" name="Picture Placeholder 16">
            <a:extLst>
              <a:ext uri="{FF2B5EF4-FFF2-40B4-BE49-F238E27FC236}">
                <a16:creationId xmlns:a16="http://schemas.microsoft.com/office/drawing/2014/main" id="{164B2878-75E0-493D-837C-F26CFEE63CCF}"/>
              </a:ext>
            </a:extLst>
          </p:cNvPr>
          <p:cNvSpPr>
            <a:spLocks noGrp="1"/>
          </p:cNvSpPr>
          <p:nvPr>
            <p:ph type="pic" sz="quarter" idx="22" hasCustomPrompt="1"/>
          </p:nvPr>
        </p:nvSpPr>
        <p:spPr>
          <a:xfrm>
            <a:off x="2780743" y="1638454"/>
            <a:ext cx="1991362" cy="1991362"/>
          </a:xfrm>
          <a:custGeom>
            <a:avLst/>
            <a:gdLst>
              <a:gd name="connsiteX0" fmla="*/ 995681 w 1991362"/>
              <a:gd name="connsiteY0" fmla="*/ 0 h 1991362"/>
              <a:gd name="connsiteX1" fmla="*/ 1991362 w 1991362"/>
              <a:gd name="connsiteY1" fmla="*/ 995681 h 1991362"/>
              <a:gd name="connsiteX2" fmla="*/ 995681 w 1991362"/>
              <a:gd name="connsiteY2" fmla="*/ 1991362 h 1991362"/>
              <a:gd name="connsiteX3" fmla="*/ 0 w 1991362"/>
              <a:gd name="connsiteY3" fmla="*/ 995681 h 1991362"/>
              <a:gd name="connsiteX4" fmla="*/ 995681 w 1991362"/>
              <a:gd name="connsiteY4" fmla="*/ 0 h 199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2" h="1991362">
                <a:moveTo>
                  <a:pt x="995681" y="0"/>
                </a:moveTo>
                <a:cubicBezTo>
                  <a:pt x="1545580" y="0"/>
                  <a:pt x="1991362" y="445782"/>
                  <a:pt x="1991362" y="995681"/>
                </a:cubicBezTo>
                <a:cubicBezTo>
                  <a:pt x="1991362" y="1545580"/>
                  <a:pt x="1545580" y="1991362"/>
                  <a:pt x="995681" y="1991362"/>
                </a:cubicBezTo>
                <a:cubicBezTo>
                  <a:pt x="445782" y="1991362"/>
                  <a:pt x="0" y="1545580"/>
                  <a:pt x="0" y="995681"/>
                </a:cubicBezTo>
                <a:cubicBezTo>
                  <a:pt x="0" y="445782"/>
                  <a:pt x="445782" y="0"/>
                  <a:pt x="995681"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chor="ctr">
            <a:noAutofit/>
          </a:bodyPr>
          <a:lstStyle>
            <a:lvl1pPr algn="ctr">
              <a:defRPr sz="1200" b="1" cap="all" baseline="0">
                <a:solidFill>
                  <a:schemeClr val="tx2"/>
                </a:solidFill>
              </a:defRPr>
            </a:lvl1pPr>
          </a:lstStyle>
          <a:p>
            <a:r>
              <a:rPr lang="en-US" dirty="0"/>
              <a:t>INSERT logo</a:t>
            </a:r>
          </a:p>
        </p:txBody>
      </p:sp>
      <p:sp>
        <p:nvSpPr>
          <p:cNvPr id="18" name="Picture Placeholder 17">
            <a:extLst>
              <a:ext uri="{FF2B5EF4-FFF2-40B4-BE49-F238E27FC236}">
                <a16:creationId xmlns:a16="http://schemas.microsoft.com/office/drawing/2014/main" id="{1C28A074-0A37-478E-A8FF-2442CAF8B58E}"/>
              </a:ext>
            </a:extLst>
          </p:cNvPr>
          <p:cNvSpPr>
            <a:spLocks noGrp="1"/>
          </p:cNvSpPr>
          <p:nvPr>
            <p:ph type="pic" sz="quarter" idx="23" hasCustomPrompt="1"/>
          </p:nvPr>
        </p:nvSpPr>
        <p:spPr>
          <a:xfrm>
            <a:off x="5109051" y="1638454"/>
            <a:ext cx="1991362" cy="1991362"/>
          </a:xfrm>
          <a:custGeom>
            <a:avLst/>
            <a:gdLst>
              <a:gd name="connsiteX0" fmla="*/ 995681 w 1991362"/>
              <a:gd name="connsiteY0" fmla="*/ 0 h 1991362"/>
              <a:gd name="connsiteX1" fmla="*/ 1991362 w 1991362"/>
              <a:gd name="connsiteY1" fmla="*/ 995681 h 1991362"/>
              <a:gd name="connsiteX2" fmla="*/ 995681 w 1991362"/>
              <a:gd name="connsiteY2" fmla="*/ 1991362 h 1991362"/>
              <a:gd name="connsiteX3" fmla="*/ 0 w 1991362"/>
              <a:gd name="connsiteY3" fmla="*/ 995681 h 1991362"/>
              <a:gd name="connsiteX4" fmla="*/ 995681 w 1991362"/>
              <a:gd name="connsiteY4" fmla="*/ 0 h 199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2" h="1991362">
                <a:moveTo>
                  <a:pt x="995681" y="0"/>
                </a:moveTo>
                <a:cubicBezTo>
                  <a:pt x="1545580" y="0"/>
                  <a:pt x="1991362" y="445782"/>
                  <a:pt x="1991362" y="995681"/>
                </a:cubicBezTo>
                <a:cubicBezTo>
                  <a:pt x="1991362" y="1545580"/>
                  <a:pt x="1545580" y="1991362"/>
                  <a:pt x="995681" y="1991362"/>
                </a:cubicBezTo>
                <a:cubicBezTo>
                  <a:pt x="445782" y="1991362"/>
                  <a:pt x="0" y="1545580"/>
                  <a:pt x="0" y="995681"/>
                </a:cubicBezTo>
                <a:cubicBezTo>
                  <a:pt x="0" y="445782"/>
                  <a:pt x="445782" y="0"/>
                  <a:pt x="995681"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chor="ctr">
            <a:noAutofit/>
          </a:bodyPr>
          <a:lstStyle>
            <a:lvl1pPr algn="ctr">
              <a:defRPr sz="1200" b="1" cap="all" baseline="0">
                <a:solidFill>
                  <a:schemeClr val="tx2"/>
                </a:solidFill>
              </a:defRPr>
            </a:lvl1pPr>
          </a:lstStyle>
          <a:p>
            <a:r>
              <a:rPr lang="en-US" dirty="0"/>
              <a:t>INSERT logo</a:t>
            </a:r>
          </a:p>
        </p:txBody>
      </p:sp>
      <p:sp>
        <p:nvSpPr>
          <p:cNvPr id="19" name="Picture Placeholder 18">
            <a:extLst>
              <a:ext uri="{FF2B5EF4-FFF2-40B4-BE49-F238E27FC236}">
                <a16:creationId xmlns:a16="http://schemas.microsoft.com/office/drawing/2014/main" id="{1DB2395D-2618-4333-B4B3-645A631D9D4B}"/>
              </a:ext>
            </a:extLst>
          </p:cNvPr>
          <p:cNvSpPr>
            <a:spLocks noGrp="1"/>
          </p:cNvSpPr>
          <p:nvPr>
            <p:ph type="pic" sz="quarter" idx="24" hasCustomPrompt="1"/>
          </p:nvPr>
        </p:nvSpPr>
        <p:spPr>
          <a:xfrm>
            <a:off x="7415346" y="1638454"/>
            <a:ext cx="1991362" cy="1991362"/>
          </a:xfrm>
          <a:custGeom>
            <a:avLst/>
            <a:gdLst>
              <a:gd name="connsiteX0" fmla="*/ 995681 w 1991362"/>
              <a:gd name="connsiteY0" fmla="*/ 0 h 1991362"/>
              <a:gd name="connsiteX1" fmla="*/ 1991362 w 1991362"/>
              <a:gd name="connsiteY1" fmla="*/ 995681 h 1991362"/>
              <a:gd name="connsiteX2" fmla="*/ 995681 w 1991362"/>
              <a:gd name="connsiteY2" fmla="*/ 1991362 h 1991362"/>
              <a:gd name="connsiteX3" fmla="*/ 0 w 1991362"/>
              <a:gd name="connsiteY3" fmla="*/ 995681 h 1991362"/>
              <a:gd name="connsiteX4" fmla="*/ 995681 w 1991362"/>
              <a:gd name="connsiteY4" fmla="*/ 0 h 199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2" h="1991362">
                <a:moveTo>
                  <a:pt x="995681" y="0"/>
                </a:moveTo>
                <a:cubicBezTo>
                  <a:pt x="1545580" y="0"/>
                  <a:pt x="1991362" y="445782"/>
                  <a:pt x="1991362" y="995681"/>
                </a:cubicBezTo>
                <a:cubicBezTo>
                  <a:pt x="1991362" y="1545580"/>
                  <a:pt x="1545580" y="1991362"/>
                  <a:pt x="995681" y="1991362"/>
                </a:cubicBezTo>
                <a:cubicBezTo>
                  <a:pt x="445782" y="1991362"/>
                  <a:pt x="0" y="1545580"/>
                  <a:pt x="0" y="995681"/>
                </a:cubicBezTo>
                <a:cubicBezTo>
                  <a:pt x="0" y="445782"/>
                  <a:pt x="445782" y="0"/>
                  <a:pt x="995681"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chor="ctr">
            <a:noAutofit/>
          </a:bodyPr>
          <a:lstStyle>
            <a:lvl1pPr algn="ctr">
              <a:defRPr sz="1200" b="1" cap="all" baseline="0">
                <a:solidFill>
                  <a:schemeClr val="tx2"/>
                </a:solidFill>
              </a:defRPr>
            </a:lvl1pPr>
          </a:lstStyle>
          <a:p>
            <a:r>
              <a:rPr lang="en-US" dirty="0"/>
              <a:t>INSERT logo</a:t>
            </a:r>
          </a:p>
        </p:txBody>
      </p:sp>
      <p:sp>
        <p:nvSpPr>
          <p:cNvPr id="20" name="Picture Placeholder 19">
            <a:extLst>
              <a:ext uri="{FF2B5EF4-FFF2-40B4-BE49-F238E27FC236}">
                <a16:creationId xmlns:a16="http://schemas.microsoft.com/office/drawing/2014/main" id="{FEE6A1D3-3051-4835-8829-0F9B28A73215}"/>
              </a:ext>
            </a:extLst>
          </p:cNvPr>
          <p:cNvSpPr>
            <a:spLocks noGrp="1"/>
          </p:cNvSpPr>
          <p:nvPr>
            <p:ph type="pic" sz="quarter" idx="25" hasCustomPrompt="1"/>
          </p:nvPr>
        </p:nvSpPr>
        <p:spPr>
          <a:xfrm>
            <a:off x="9729261" y="1638454"/>
            <a:ext cx="1991362" cy="1991362"/>
          </a:xfrm>
          <a:custGeom>
            <a:avLst/>
            <a:gdLst>
              <a:gd name="connsiteX0" fmla="*/ 995681 w 1991362"/>
              <a:gd name="connsiteY0" fmla="*/ 0 h 1991362"/>
              <a:gd name="connsiteX1" fmla="*/ 1991362 w 1991362"/>
              <a:gd name="connsiteY1" fmla="*/ 995681 h 1991362"/>
              <a:gd name="connsiteX2" fmla="*/ 995681 w 1991362"/>
              <a:gd name="connsiteY2" fmla="*/ 1991362 h 1991362"/>
              <a:gd name="connsiteX3" fmla="*/ 0 w 1991362"/>
              <a:gd name="connsiteY3" fmla="*/ 995681 h 1991362"/>
              <a:gd name="connsiteX4" fmla="*/ 995681 w 1991362"/>
              <a:gd name="connsiteY4" fmla="*/ 0 h 199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2" h="1991362">
                <a:moveTo>
                  <a:pt x="995681" y="0"/>
                </a:moveTo>
                <a:cubicBezTo>
                  <a:pt x="1545580" y="0"/>
                  <a:pt x="1991362" y="445782"/>
                  <a:pt x="1991362" y="995681"/>
                </a:cubicBezTo>
                <a:cubicBezTo>
                  <a:pt x="1991362" y="1545580"/>
                  <a:pt x="1545580" y="1991362"/>
                  <a:pt x="995681" y="1991362"/>
                </a:cubicBezTo>
                <a:cubicBezTo>
                  <a:pt x="445782" y="1991362"/>
                  <a:pt x="0" y="1545580"/>
                  <a:pt x="0" y="995681"/>
                </a:cubicBezTo>
                <a:cubicBezTo>
                  <a:pt x="0" y="445782"/>
                  <a:pt x="445782" y="0"/>
                  <a:pt x="995681"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chor="ctr">
            <a:noAutofit/>
          </a:bodyPr>
          <a:lstStyle>
            <a:lvl1pPr algn="ctr">
              <a:defRPr sz="1200" b="1" cap="all" baseline="0">
                <a:solidFill>
                  <a:schemeClr val="tx2"/>
                </a:solidFill>
              </a:defRPr>
            </a:lvl1pPr>
          </a:lstStyle>
          <a:p>
            <a:r>
              <a:rPr lang="en-US" dirty="0"/>
              <a:t>INSERT logo</a:t>
            </a:r>
          </a:p>
        </p:txBody>
      </p:sp>
      <p:sp>
        <p:nvSpPr>
          <p:cNvPr id="21" name="Subtitle 2">
            <a:extLst>
              <a:ext uri="{FF2B5EF4-FFF2-40B4-BE49-F238E27FC236}">
                <a16:creationId xmlns:a16="http://schemas.microsoft.com/office/drawing/2014/main" id="{DEB88E2D-C393-4330-A211-45967FBE26C2}"/>
              </a:ext>
            </a:extLst>
          </p:cNvPr>
          <p:cNvSpPr>
            <a:spLocks noGrp="1"/>
          </p:cNvSpPr>
          <p:nvPr>
            <p:ph type="subTitle" idx="1" hasCustomPrompt="1"/>
          </p:nvPr>
        </p:nvSpPr>
        <p:spPr>
          <a:xfrm>
            <a:off x="374331" y="442571"/>
            <a:ext cx="11449686"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4" name="Text Placeholder 12">
            <a:extLst>
              <a:ext uri="{FF2B5EF4-FFF2-40B4-BE49-F238E27FC236}">
                <a16:creationId xmlns:a16="http://schemas.microsoft.com/office/drawing/2014/main" id="{00675E32-AD54-482C-9F74-E2362AF2075C}"/>
              </a:ext>
            </a:extLst>
          </p:cNvPr>
          <p:cNvSpPr>
            <a:spLocks noGrp="1"/>
          </p:cNvSpPr>
          <p:nvPr>
            <p:ph type="body" sz="quarter" idx="27" hasCustomPrompt="1"/>
          </p:nvPr>
        </p:nvSpPr>
        <p:spPr>
          <a:xfrm>
            <a:off x="374400" y="6375400"/>
            <a:ext cx="8532811" cy="87716"/>
          </a:xfrm>
        </p:spPr>
        <p:txBody>
          <a:bodyPr/>
          <a:lstStyle>
            <a:lvl1pPr>
              <a:defRPr sz="600" b="0">
                <a:solidFill>
                  <a:schemeClr val="tx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F59FF163-4E46-C640-BE08-0644BEEBD4BF}"/>
              </a:ext>
            </a:extLst>
          </p:cNvPr>
          <p:cNvSpPr>
            <a:spLocks noGrp="1"/>
          </p:cNvSpPr>
          <p:nvPr>
            <p:ph type="ftr" sz="quarter" idx="28"/>
          </p:nvPr>
        </p:nvSpPr>
        <p:spPr/>
        <p:txBody>
          <a:bodyPr/>
          <a:lstStyle/>
          <a:p>
            <a:r>
              <a:rPr lang="en-US"/>
              <a:t>Footer goes here</a:t>
            </a:r>
            <a:endParaRPr lang="en-US" dirty="0"/>
          </a:p>
        </p:txBody>
      </p:sp>
    </p:spTree>
    <p:extLst>
      <p:ext uri="{BB962C8B-B14F-4D97-AF65-F5344CB8AC3E}">
        <p14:creationId xmlns:p14="http://schemas.microsoft.com/office/powerpoint/2010/main" val="1237334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gradient 3">
    <p:bg>
      <p:bgPr>
        <a:gradFill>
          <a:gsLst>
            <a:gs pos="50000">
              <a:schemeClr val="accent1"/>
            </a:gs>
            <a:gs pos="0">
              <a:srgbClr val="C41974"/>
            </a:gs>
            <a:gs pos="100000">
              <a:srgbClr val="FF593D"/>
            </a:gs>
          </a:gsLst>
          <a:lin ang="19500000" scaled="0"/>
        </a:gra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2E203060-82B3-4078-8478-F1AB90710A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8045" b="32658"/>
          <a:stretch/>
        </p:blipFill>
        <p:spPr>
          <a:xfrm>
            <a:off x="794" y="0"/>
            <a:ext cx="5115216" cy="4618299"/>
          </a:xfrm>
          <a:prstGeom prst="rect">
            <a:avLst/>
          </a:prstGeom>
        </p:spPr>
      </p:pic>
      <p:pic>
        <p:nvPicPr>
          <p:cNvPr id="8" name="Graphic 7">
            <a:extLst>
              <a:ext uri="{FF2B5EF4-FFF2-40B4-BE49-F238E27FC236}">
                <a16:creationId xmlns:a16="http://schemas.microsoft.com/office/drawing/2014/main" id="{76F92181-2D50-4140-A925-E77A5B240D1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94038" y="358775"/>
            <a:ext cx="1428075" cy="730799"/>
          </a:xfrm>
          <a:prstGeom prst="rect">
            <a:avLst/>
          </a:prstGeom>
        </p:spPr>
      </p:pic>
      <p:sp>
        <p:nvSpPr>
          <p:cNvPr id="10" name="Date Placeholder 3">
            <a:extLst>
              <a:ext uri="{FF2B5EF4-FFF2-40B4-BE49-F238E27FC236}">
                <a16:creationId xmlns:a16="http://schemas.microsoft.com/office/drawing/2014/main" id="{45372BE1-161B-4182-BE99-3FB8476B17EB}"/>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bg1"/>
                </a:solidFill>
              </a:defRPr>
            </a:lvl1pPr>
          </a:lstStyle>
          <a:p>
            <a:endParaRPr lang="en-US" dirty="0"/>
          </a:p>
        </p:txBody>
      </p:sp>
      <p:sp>
        <p:nvSpPr>
          <p:cNvPr id="9" name="Title 1">
            <a:extLst>
              <a:ext uri="{FF2B5EF4-FFF2-40B4-BE49-F238E27FC236}">
                <a16:creationId xmlns:a16="http://schemas.microsoft.com/office/drawing/2014/main" id="{7419A161-720C-4307-92E1-209632341BD5}"/>
              </a:ext>
            </a:extLst>
          </p:cNvPr>
          <p:cNvSpPr>
            <a:spLocks noGrp="1"/>
          </p:cNvSpPr>
          <p:nvPr>
            <p:ph type="ctrTitle" hasCustomPrompt="1"/>
          </p:nvPr>
        </p:nvSpPr>
        <p:spPr>
          <a:xfrm>
            <a:off x="7178400" y="3438000"/>
            <a:ext cx="4637404" cy="1575658"/>
          </a:xfrm>
        </p:spPr>
        <p:txBody>
          <a:bodyPr wrap="square" tIns="28800" anchor="b">
            <a:spAutoFit/>
          </a:bodyPr>
          <a:lstStyle>
            <a:lvl1pPr algn="l">
              <a:lnSpc>
                <a:spcPct val="67000"/>
              </a:lnSpc>
              <a:defRPr sz="7500" b="0" cap="all" spc="-200" baseline="0">
                <a:solidFill>
                  <a:schemeClr val="bg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11" name="Subtitle 2">
            <a:extLst>
              <a:ext uri="{FF2B5EF4-FFF2-40B4-BE49-F238E27FC236}">
                <a16:creationId xmlns:a16="http://schemas.microsoft.com/office/drawing/2014/main" id="{C94CFE05-59BD-4790-A13D-E5D8B6FC4CF2}"/>
              </a:ext>
            </a:extLst>
          </p:cNvPr>
          <p:cNvSpPr>
            <a:spLocks noGrp="1"/>
          </p:cNvSpPr>
          <p:nvPr>
            <p:ph type="subTitle" idx="1" hasCustomPrompt="1"/>
          </p:nvPr>
        </p:nvSpPr>
        <p:spPr>
          <a:xfrm>
            <a:off x="7178400" y="4978800"/>
            <a:ext cx="4637404" cy="256480"/>
          </a:xfrm>
        </p:spPr>
        <p:txBody>
          <a:bodyPr wrap="square">
            <a:spAutoFit/>
          </a:bodyPr>
          <a:lstStyle>
            <a:lvl1pPr marL="0" indent="0" algn="l">
              <a:lnSpc>
                <a:spcPts val="2000"/>
              </a:lnSpc>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2" name="Footer Placeholder 1">
            <a:extLst>
              <a:ext uri="{FF2B5EF4-FFF2-40B4-BE49-F238E27FC236}">
                <a16:creationId xmlns:a16="http://schemas.microsoft.com/office/drawing/2014/main" id="{25C291B8-2313-D640-ACCB-48759BE44B40}"/>
              </a:ext>
            </a:extLst>
          </p:cNvPr>
          <p:cNvSpPr>
            <a:spLocks noGrp="1"/>
          </p:cNvSpPr>
          <p:nvPr>
            <p:ph type="ftr" sz="quarter" idx="10"/>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40169704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brands &amp;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0E7E-54B7-42A4-A5BE-DC28F9BDA966}"/>
              </a:ext>
            </a:extLst>
          </p:cNvPr>
          <p:cNvSpPr>
            <a:spLocks noGrp="1"/>
          </p:cNvSpPr>
          <p:nvPr>
            <p:ph type="title" hasCustomPrompt="1"/>
          </p:nvPr>
        </p:nvSpPr>
        <p:spPr>
          <a:xfrm>
            <a:off x="374477" y="876035"/>
            <a:ext cx="11447636" cy="346249"/>
          </a:xfrm>
        </p:spPr>
        <p:txBody>
          <a:bodyPr/>
          <a:lstStyle>
            <a:lvl1pPr>
              <a:defRPr>
                <a:solidFill>
                  <a:schemeClr val="tx2"/>
                </a:solidFill>
              </a:defRPr>
            </a:lvl1pPr>
          </a:lstStyle>
          <a:p>
            <a:r>
              <a:rPr lang="en-US" dirty="0"/>
              <a:t>Click to edit slide title</a:t>
            </a:r>
          </a:p>
        </p:txBody>
      </p:sp>
      <p:sp>
        <p:nvSpPr>
          <p:cNvPr id="4" name="Slide Number Placeholder 3">
            <a:extLst>
              <a:ext uri="{FF2B5EF4-FFF2-40B4-BE49-F238E27FC236}">
                <a16:creationId xmlns:a16="http://schemas.microsoft.com/office/drawing/2014/main" id="{A059CAF4-5724-4A1F-9B9D-BCC79A7766A0}"/>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11">
            <a:extLst>
              <a:ext uri="{FF2B5EF4-FFF2-40B4-BE49-F238E27FC236}">
                <a16:creationId xmlns:a16="http://schemas.microsoft.com/office/drawing/2014/main" id="{BF6BCADC-58E4-41E5-8CB8-9D306F098AD6}"/>
              </a:ext>
            </a:extLst>
          </p:cNvPr>
          <p:cNvSpPr>
            <a:spLocks noGrp="1"/>
          </p:cNvSpPr>
          <p:nvPr>
            <p:ph type="body" sz="quarter" idx="17"/>
          </p:nvPr>
        </p:nvSpPr>
        <p:spPr>
          <a:xfrm>
            <a:off x="374400" y="4822613"/>
            <a:ext cx="2696400" cy="1368214"/>
          </a:xfrm>
          <a:solidFill>
            <a:schemeClr val="bg2"/>
          </a:solidFill>
        </p:spPr>
        <p:txBody>
          <a:bodyPr lIns="90000" tIns="126000" rIns="90000" bIns="180000">
            <a:noAutofit/>
          </a:bodyPr>
          <a:lstStyle>
            <a:lvl1pPr algn="l">
              <a:defRPr sz="1300"/>
            </a:lvl1pPr>
            <a:lvl2pPr algn="l">
              <a:defRPr sz="1300"/>
            </a:lvl2pPr>
            <a:lvl3pPr algn="ctr">
              <a:buNone/>
              <a:defRPr sz="1100"/>
            </a:lvl3pPr>
            <a:lvl4pPr algn="ctr">
              <a:defRPr sz="1100" b="1"/>
            </a:lvl4pPr>
            <a:lvl5pPr algn="ctr">
              <a:defRPr sz="5000">
                <a:solidFill>
                  <a:schemeClr val="tx2"/>
                </a:solidFill>
                <a:latin typeface="Energy Display" panose="020B0508050000020004" pitchFamily="34" charset="0"/>
                <a:cs typeface="Energy Display" panose="020B0508050000020004" pitchFamily="34" charset="0"/>
              </a:defRPr>
            </a:lvl5pPr>
            <a:lvl6pPr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p:txBody>
      </p:sp>
      <p:sp>
        <p:nvSpPr>
          <p:cNvPr id="11" name="Text Placeholder 11">
            <a:extLst>
              <a:ext uri="{FF2B5EF4-FFF2-40B4-BE49-F238E27FC236}">
                <a16:creationId xmlns:a16="http://schemas.microsoft.com/office/drawing/2014/main" id="{59050592-5CD8-4562-97F7-02B2C9368EDE}"/>
              </a:ext>
            </a:extLst>
          </p:cNvPr>
          <p:cNvSpPr>
            <a:spLocks noGrp="1"/>
          </p:cNvSpPr>
          <p:nvPr>
            <p:ph type="body" sz="quarter" idx="18"/>
          </p:nvPr>
        </p:nvSpPr>
        <p:spPr>
          <a:xfrm>
            <a:off x="3290399" y="4822613"/>
            <a:ext cx="2696400" cy="1368214"/>
          </a:xfrm>
          <a:solidFill>
            <a:schemeClr val="bg2"/>
          </a:solidFill>
        </p:spPr>
        <p:txBody>
          <a:bodyPr lIns="90000" tIns="126000" rIns="90000" bIns="180000">
            <a:noAutofit/>
          </a:bodyPr>
          <a:lstStyle>
            <a:lvl1pPr algn="l">
              <a:defRPr sz="1300"/>
            </a:lvl1pPr>
            <a:lvl2pPr algn="l">
              <a:defRPr sz="1300"/>
            </a:lvl2pPr>
            <a:lvl3pPr algn="ctr">
              <a:buNone/>
              <a:defRPr sz="1100"/>
            </a:lvl3pPr>
            <a:lvl4pPr algn="ctr">
              <a:defRPr sz="1100" b="1"/>
            </a:lvl4pPr>
            <a:lvl5pPr algn="ctr">
              <a:defRPr sz="5000">
                <a:solidFill>
                  <a:schemeClr val="tx2"/>
                </a:solidFill>
                <a:latin typeface="Energy Display" panose="020B0508050000020004" pitchFamily="34" charset="0"/>
                <a:cs typeface="Energy Display" panose="020B0508050000020004" pitchFamily="34" charset="0"/>
              </a:defRPr>
            </a:lvl5pPr>
            <a:lvl6pPr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B9A0993C-1288-4385-9D17-EFEE85BBBECC}"/>
              </a:ext>
            </a:extLst>
          </p:cNvPr>
          <p:cNvSpPr>
            <a:spLocks noGrp="1"/>
          </p:cNvSpPr>
          <p:nvPr>
            <p:ph type="body" sz="quarter" idx="19"/>
          </p:nvPr>
        </p:nvSpPr>
        <p:spPr>
          <a:xfrm>
            <a:off x="6206400" y="4822613"/>
            <a:ext cx="2696400" cy="1368214"/>
          </a:xfrm>
          <a:solidFill>
            <a:schemeClr val="bg2"/>
          </a:solidFill>
        </p:spPr>
        <p:txBody>
          <a:bodyPr lIns="90000" tIns="126000" rIns="90000" bIns="180000">
            <a:noAutofit/>
          </a:bodyPr>
          <a:lstStyle>
            <a:lvl1pPr algn="l">
              <a:defRPr sz="1300"/>
            </a:lvl1pPr>
            <a:lvl2pPr algn="l">
              <a:defRPr sz="1300"/>
            </a:lvl2pPr>
            <a:lvl3pPr algn="ctr">
              <a:buNone/>
              <a:defRPr sz="1100"/>
            </a:lvl3pPr>
            <a:lvl4pPr algn="ctr">
              <a:defRPr sz="1100" b="1"/>
            </a:lvl4pPr>
            <a:lvl5pPr algn="ctr">
              <a:defRPr sz="5000">
                <a:solidFill>
                  <a:schemeClr val="tx2"/>
                </a:solidFill>
                <a:latin typeface="Energy Display" panose="020B0508050000020004" pitchFamily="34" charset="0"/>
                <a:cs typeface="Energy Display" panose="020B0508050000020004" pitchFamily="34" charset="0"/>
              </a:defRPr>
            </a:lvl5pPr>
            <a:lvl6pPr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p:txBody>
      </p:sp>
      <p:sp>
        <p:nvSpPr>
          <p:cNvPr id="13" name="Text Placeholder 11">
            <a:extLst>
              <a:ext uri="{FF2B5EF4-FFF2-40B4-BE49-F238E27FC236}">
                <a16:creationId xmlns:a16="http://schemas.microsoft.com/office/drawing/2014/main" id="{0056FE9A-DF4E-4995-9F14-D7441B736292}"/>
              </a:ext>
            </a:extLst>
          </p:cNvPr>
          <p:cNvSpPr>
            <a:spLocks noGrp="1"/>
          </p:cNvSpPr>
          <p:nvPr>
            <p:ph type="body" sz="quarter" idx="20"/>
          </p:nvPr>
        </p:nvSpPr>
        <p:spPr>
          <a:xfrm>
            <a:off x="9126000" y="4822613"/>
            <a:ext cx="2696400" cy="1368214"/>
          </a:xfrm>
          <a:solidFill>
            <a:schemeClr val="bg2"/>
          </a:solidFill>
        </p:spPr>
        <p:txBody>
          <a:bodyPr lIns="90000" tIns="126000" rIns="90000" bIns="180000">
            <a:noAutofit/>
          </a:bodyPr>
          <a:lstStyle>
            <a:lvl1pPr algn="l">
              <a:defRPr sz="1300"/>
            </a:lvl1pPr>
            <a:lvl2pPr algn="l">
              <a:defRPr sz="1300"/>
            </a:lvl2pPr>
            <a:lvl3pPr algn="ctr">
              <a:buNone/>
              <a:defRPr sz="1100"/>
            </a:lvl3pPr>
            <a:lvl4pPr algn="ctr">
              <a:defRPr sz="1100" b="1"/>
            </a:lvl4pPr>
            <a:lvl5pPr algn="ctr">
              <a:defRPr sz="5000">
                <a:solidFill>
                  <a:schemeClr val="tx2"/>
                </a:solidFill>
                <a:latin typeface="Energy Display" panose="020B0508050000020004" pitchFamily="34" charset="0"/>
                <a:cs typeface="Energy Display" panose="020B0508050000020004" pitchFamily="34" charset="0"/>
              </a:defRPr>
            </a:lvl5pPr>
            <a:lvl6pPr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p:txBody>
      </p:sp>
      <p:sp>
        <p:nvSpPr>
          <p:cNvPr id="14" name="Picture Placeholder 7">
            <a:extLst>
              <a:ext uri="{FF2B5EF4-FFF2-40B4-BE49-F238E27FC236}">
                <a16:creationId xmlns:a16="http://schemas.microsoft.com/office/drawing/2014/main" id="{E766DFF3-42EF-4FE8-83BB-15158CC6AC97}"/>
              </a:ext>
            </a:extLst>
          </p:cNvPr>
          <p:cNvSpPr>
            <a:spLocks noGrp="1"/>
          </p:cNvSpPr>
          <p:nvPr>
            <p:ph type="pic" sz="quarter" idx="21" hasCustomPrompt="1"/>
          </p:nvPr>
        </p:nvSpPr>
        <p:spPr>
          <a:xfrm>
            <a:off x="374476" y="1539400"/>
            <a:ext cx="2696400" cy="973698"/>
          </a:xfrm>
          <a:noFill/>
        </p:spPr>
        <p:txBody>
          <a:bodyPr anchor="ctr">
            <a:noAutofit/>
          </a:bodyPr>
          <a:lstStyle>
            <a:lvl1pPr algn="ctr">
              <a:defRPr sz="1000" b="1" cap="all" baseline="0">
                <a:solidFill>
                  <a:schemeClr val="tx2"/>
                </a:solidFill>
              </a:defRPr>
            </a:lvl1pPr>
          </a:lstStyle>
          <a:p>
            <a:r>
              <a:rPr lang="en-US" dirty="0"/>
              <a:t>Insert logo</a:t>
            </a:r>
          </a:p>
        </p:txBody>
      </p:sp>
      <p:sp>
        <p:nvSpPr>
          <p:cNvPr id="15" name="Picture Placeholder 7">
            <a:extLst>
              <a:ext uri="{FF2B5EF4-FFF2-40B4-BE49-F238E27FC236}">
                <a16:creationId xmlns:a16="http://schemas.microsoft.com/office/drawing/2014/main" id="{6196FD5C-58F5-4C87-B751-574E13B1E9B9}"/>
              </a:ext>
            </a:extLst>
          </p:cNvPr>
          <p:cNvSpPr>
            <a:spLocks noGrp="1"/>
          </p:cNvSpPr>
          <p:nvPr>
            <p:ph type="pic" sz="quarter" idx="22" hasCustomPrompt="1"/>
          </p:nvPr>
        </p:nvSpPr>
        <p:spPr>
          <a:xfrm>
            <a:off x="3290400" y="1539400"/>
            <a:ext cx="2696400" cy="973698"/>
          </a:xfrm>
          <a:noFill/>
        </p:spPr>
        <p:txBody>
          <a:bodyPr anchor="ctr">
            <a:noAutofit/>
          </a:bodyPr>
          <a:lstStyle>
            <a:lvl1pPr algn="ctr">
              <a:defRPr sz="1000" b="1" cap="all" baseline="0">
                <a:solidFill>
                  <a:schemeClr val="tx2"/>
                </a:solidFill>
              </a:defRPr>
            </a:lvl1pPr>
          </a:lstStyle>
          <a:p>
            <a:r>
              <a:rPr lang="en-US" dirty="0"/>
              <a:t>Insert logo</a:t>
            </a:r>
          </a:p>
        </p:txBody>
      </p:sp>
      <p:sp>
        <p:nvSpPr>
          <p:cNvPr id="16" name="Picture Placeholder 7">
            <a:extLst>
              <a:ext uri="{FF2B5EF4-FFF2-40B4-BE49-F238E27FC236}">
                <a16:creationId xmlns:a16="http://schemas.microsoft.com/office/drawing/2014/main" id="{BE19ADBA-5B30-43EA-B6BB-A39FD7778159}"/>
              </a:ext>
            </a:extLst>
          </p:cNvPr>
          <p:cNvSpPr>
            <a:spLocks noGrp="1"/>
          </p:cNvSpPr>
          <p:nvPr>
            <p:ph type="pic" sz="quarter" idx="23" hasCustomPrompt="1"/>
          </p:nvPr>
        </p:nvSpPr>
        <p:spPr>
          <a:xfrm>
            <a:off x="6206400" y="1539400"/>
            <a:ext cx="2696400" cy="973698"/>
          </a:xfrm>
          <a:noFill/>
        </p:spPr>
        <p:txBody>
          <a:bodyPr anchor="ctr">
            <a:noAutofit/>
          </a:bodyPr>
          <a:lstStyle>
            <a:lvl1pPr algn="ctr">
              <a:defRPr sz="1000" b="1" cap="all" baseline="0">
                <a:solidFill>
                  <a:schemeClr val="tx2"/>
                </a:solidFill>
              </a:defRPr>
            </a:lvl1pPr>
          </a:lstStyle>
          <a:p>
            <a:r>
              <a:rPr lang="en-US" dirty="0"/>
              <a:t>Insert logo</a:t>
            </a:r>
          </a:p>
        </p:txBody>
      </p:sp>
      <p:sp>
        <p:nvSpPr>
          <p:cNvPr id="17" name="Picture Placeholder 7">
            <a:extLst>
              <a:ext uri="{FF2B5EF4-FFF2-40B4-BE49-F238E27FC236}">
                <a16:creationId xmlns:a16="http://schemas.microsoft.com/office/drawing/2014/main" id="{209E36E5-DC2D-4720-A79A-8D5C622247B7}"/>
              </a:ext>
            </a:extLst>
          </p:cNvPr>
          <p:cNvSpPr>
            <a:spLocks noGrp="1"/>
          </p:cNvSpPr>
          <p:nvPr>
            <p:ph type="pic" sz="quarter" idx="24" hasCustomPrompt="1"/>
          </p:nvPr>
        </p:nvSpPr>
        <p:spPr>
          <a:xfrm>
            <a:off x="9126000" y="1539400"/>
            <a:ext cx="2696400" cy="973698"/>
          </a:xfrm>
          <a:noFill/>
        </p:spPr>
        <p:txBody>
          <a:bodyPr anchor="ctr">
            <a:noAutofit/>
          </a:bodyPr>
          <a:lstStyle>
            <a:lvl1pPr algn="ctr">
              <a:defRPr sz="1000" b="1" cap="all" baseline="0">
                <a:solidFill>
                  <a:schemeClr val="tx2"/>
                </a:solidFill>
              </a:defRPr>
            </a:lvl1pPr>
          </a:lstStyle>
          <a:p>
            <a:r>
              <a:rPr lang="en-US" dirty="0"/>
              <a:t>Insert logo</a:t>
            </a:r>
          </a:p>
        </p:txBody>
      </p:sp>
      <p:sp>
        <p:nvSpPr>
          <p:cNvPr id="18" name="Picture Placeholder 7">
            <a:extLst>
              <a:ext uri="{FF2B5EF4-FFF2-40B4-BE49-F238E27FC236}">
                <a16:creationId xmlns:a16="http://schemas.microsoft.com/office/drawing/2014/main" id="{55E9D735-55D2-4F0A-A2E7-8039848E51B1}"/>
              </a:ext>
            </a:extLst>
          </p:cNvPr>
          <p:cNvSpPr>
            <a:spLocks noGrp="1"/>
          </p:cNvSpPr>
          <p:nvPr>
            <p:ph type="pic" sz="quarter" idx="16" hasCustomPrompt="1"/>
          </p:nvPr>
        </p:nvSpPr>
        <p:spPr>
          <a:xfrm>
            <a:off x="374399" y="2609850"/>
            <a:ext cx="2697413" cy="2208396"/>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9" name="Picture Placeholder 7">
            <a:extLst>
              <a:ext uri="{FF2B5EF4-FFF2-40B4-BE49-F238E27FC236}">
                <a16:creationId xmlns:a16="http://schemas.microsoft.com/office/drawing/2014/main" id="{E3315584-CDD2-4261-B27A-CF56229E9AD1}"/>
              </a:ext>
            </a:extLst>
          </p:cNvPr>
          <p:cNvSpPr>
            <a:spLocks noGrp="1"/>
          </p:cNvSpPr>
          <p:nvPr>
            <p:ph type="pic" sz="quarter" idx="25" hasCustomPrompt="1"/>
          </p:nvPr>
        </p:nvSpPr>
        <p:spPr>
          <a:xfrm>
            <a:off x="3290400" y="2609850"/>
            <a:ext cx="2696400" cy="2208396"/>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20" name="Picture Placeholder 7">
            <a:extLst>
              <a:ext uri="{FF2B5EF4-FFF2-40B4-BE49-F238E27FC236}">
                <a16:creationId xmlns:a16="http://schemas.microsoft.com/office/drawing/2014/main" id="{4D4C67E9-86C0-47F4-83CC-E74BD1CFDFC0}"/>
              </a:ext>
            </a:extLst>
          </p:cNvPr>
          <p:cNvSpPr>
            <a:spLocks noGrp="1"/>
          </p:cNvSpPr>
          <p:nvPr>
            <p:ph type="pic" sz="quarter" idx="26" hasCustomPrompt="1"/>
          </p:nvPr>
        </p:nvSpPr>
        <p:spPr>
          <a:xfrm>
            <a:off x="6206400" y="2609850"/>
            <a:ext cx="2696400" cy="2208396"/>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21" name="Picture Placeholder 7">
            <a:extLst>
              <a:ext uri="{FF2B5EF4-FFF2-40B4-BE49-F238E27FC236}">
                <a16:creationId xmlns:a16="http://schemas.microsoft.com/office/drawing/2014/main" id="{D1440756-BFD0-44DA-8EAB-4FFC73EB0EE4}"/>
              </a:ext>
            </a:extLst>
          </p:cNvPr>
          <p:cNvSpPr>
            <a:spLocks noGrp="1"/>
          </p:cNvSpPr>
          <p:nvPr>
            <p:ph type="pic" sz="quarter" idx="27" hasCustomPrompt="1"/>
          </p:nvPr>
        </p:nvSpPr>
        <p:spPr>
          <a:xfrm>
            <a:off x="9126000" y="2609850"/>
            <a:ext cx="2696400" cy="2208396"/>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22" name="Subtitle 2">
            <a:extLst>
              <a:ext uri="{FF2B5EF4-FFF2-40B4-BE49-F238E27FC236}">
                <a16:creationId xmlns:a16="http://schemas.microsoft.com/office/drawing/2014/main" id="{708DBC22-C4B7-4742-8B68-28B49AD1F985}"/>
              </a:ext>
            </a:extLst>
          </p:cNvPr>
          <p:cNvSpPr>
            <a:spLocks noGrp="1"/>
          </p:cNvSpPr>
          <p:nvPr>
            <p:ph type="subTitle" idx="1" hasCustomPrompt="1"/>
          </p:nvPr>
        </p:nvSpPr>
        <p:spPr>
          <a:xfrm>
            <a:off x="374332" y="442571"/>
            <a:ext cx="11447782"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5" name="Text Placeholder 12">
            <a:extLst>
              <a:ext uri="{FF2B5EF4-FFF2-40B4-BE49-F238E27FC236}">
                <a16:creationId xmlns:a16="http://schemas.microsoft.com/office/drawing/2014/main" id="{AF576206-82FB-415A-B8CE-D9A2588258E3}"/>
              </a:ext>
            </a:extLst>
          </p:cNvPr>
          <p:cNvSpPr>
            <a:spLocks noGrp="1"/>
          </p:cNvSpPr>
          <p:nvPr>
            <p:ph type="body" sz="quarter" idx="29" hasCustomPrompt="1"/>
          </p:nvPr>
        </p:nvSpPr>
        <p:spPr>
          <a:xfrm>
            <a:off x="374400" y="6375400"/>
            <a:ext cx="8532811" cy="87716"/>
          </a:xfrm>
        </p:spPr>
        <p:txBody>
          <a:bodyPr/>
          <a:lstStyle>
            <a:lvl1pPr>
              <a:defRPr sz="600" b="0">
                <a:solidFill>
                  <a:schemeClr val="tx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FF7C7762-B711-B749-A419-3F53B96EE974}"/>
              </a:ext>
            </a:extLst>
          </p:cNvPr>
          <p:cNvSpPr>
            <a:spLocks noGrp="1"/>
          </p:cNvSpPr>
          <p:nvPr>
            <p:ph type="ftr" sz="quarter" idx="30"/>
          </p:nvPr>
        </p:nvSpPr>
        <p:spPr/>
        <p:txBody>
          <a:bodyPr/>
          <a:lstStyle/>
          <a:p>
            <a:r>
              <a:rPr lang="en-US"/>
              <a:t>Footer goes here</a:t>
            </a:r>
            <a:endParaRPr lang="en-US" dirty="0"/>
          </a:p>
        </p:txBody>
      </p:sp>
    </p:spTree>
    <p:extLst>
      <p:ext uri="{BB962C8B-B14F-4D97-AF65-F5344CB8AC3E}">
        <p14:creationId xmlns:p14="http://schemas.microsoft.com/office/powerpoint/2010/main" val="27780244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 brands &amp;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CEAFD-F240-4E51-8E8D-9F815D8BD29A}"/>
              </a:ext>
            </a:extLst>
          </p:cNvPr>
          <p:cNvSpPr>
            <a:spLocks noGrp="1"/>
          </p:cNvSpPr>
          <p:nvPr>
            <p:ph type="title" hasCustomPrompt="1"/>
          </p:nvPr>
        </p:nvSpPr>
        <p:spPr>
          <a:xfrm>
            <a:off x="374400" y="876035"/>
            <a:ext cx="11435398" cy="346249"/>
          </a:xfrm>
        </p:spPr>
        <p:txBody>
          <a:bodyPr/>
          <a:lstStyle>
            <a:lvl1pPr>
              <a:defRPr>
                <a:solidFill>
                  <a:schemeClr val="tx2"/>
                </a:solidFill>
              </a:defRPr>
            </a:lvl1pPr>
          </a:lstStyle>
          <a:p>
            <a:r>
              <a:rPr lang="en-US" dirty="0"/>
              <a:t>Click to edit slide title</a:t>
            </a:r>
          </a:p>
        </p:txBody>
      </p:sp>
      <p:sp>
        <p:nvSpPr>
          <p:cNvPr id="4" name="Slide Number Placeholder 3">
            <a:extLst>
              <a:ext uri="{FF2B5EF4-FFF2-40B4-BE49-F238E27FC236}">
                <a16:creationId xmlns:a16="http://schemas.microsoft.com/office/drawing/2014/main" id="{B06E48B2-E328-40A6-B9A5-572A0A81DECB}"/>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9" name="Text Placeholder 11">
            <a:extLst>
              <a:ext uri="{FF2B5EF4-FFF2-40B4-BE49-F238E27FC236}">
                <a16:creationId xmlns:a16="http://schemas.microsoft.com/office/drawing/2014/main" id="{75B7A675-57FE-4E00-8508-94E862F6F35E}"/>
              </a:ext>
            </a:extLst>
          </p:cNvPr>
          <p:cNvSpPr>
            <a:spLocks noGrp="1"/>
          </p:cNvSpPr>
          <p:nvPr>
            <p:ph type="body" sz="quarter" idx="17"/>
          </p:nvPr>
        </p:nvSpPr>
        <p:spPr>
          <a:xfrm>
            <a:off x="374400" y="2613599"/>
            <a:ext cx="2160000" cy="3577227"/>
          </a:xfrm>
          <a:solidFill>
            <a:schemeClr val="bg2"/>
          </a:solidFill>
        </p:spPr>
        <p:txBody>
          <a:bodyPr lIns="144000" tIns="1188000" rIns="144000" bIns="144000">
            <a:noAutofit/>
          </a:bodyPr>
          <a:lstStyle>
            <a:lvl1pPr marL="0" indent="0" algn="ctr">
              <a:defRPr sz="1300"/>
            </a:lvl1pPr>
            <a:lvl2pPr marL="0" indent="0" algn="ctr">
              <a:defRPr sz="1300"/>
            </a:lvl2pPr>
            <a:lvl3pPr marL="0" indent="0" algn="ctr">
              <a:buNone/>
              <a:defRPr sz="1100"/>
            </a:lvl3pPr>
            <a:lvl4pPr marL="0" indent="0" algn="ctr">
              <a:buNone/>
              <a:defRPr sz="1100" b="1"/>
            </a:lvl4pPr>
            <a:lvl5pPr marL="0" indent="0" algn="ctr">
              <a:buNone/>
              <a:defRPr sz="5000" cap="all" baseline="0">
                <a:solidFill>
                  <a:schemeClr val="tx2"/>
                </a:solidFill>
                <a:latin typeface="Energy Display" panose="020B0508050000020004" pitchFamily="34" charset="0"/>
                <a:cs typeface="Energy Display" panose="020B0508050000020004" pitchFamily="34" charset="0"/>
              </a:defRPr>
            </a:lvl5pPr>
            <a:lvl6pPr marL="0" indent="0"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a:extLst>
              <a:ext uri="{FF2B5EF4-FFF2-40B4-BE49-F238E27FC236}">
                <a16:creationId xmlns:a16="http://schemas.microsoft.com/office/drawing/2014/main" id="{46715C88-EB13-4522-AD47-0FC727E66571}"/>
              </a:ext>
            </a:extLst>
          </p:cNvPr>
          <p:cNvSpPr>
            <a:spLocks noGrp="1"/>
          </p:cNvSpPr>
          <p:nvPr>
            <p:ph type="body" sz="quarter" idx="18"/>
          </p:nvPr>
        </p:nvSpPr>
        <p:spPr>
          <a:xfrm>
            <a:off x="2699620" y="2613599"/>
            <a:ext cx="2160000" cy="3577227"/>
          </a:xfrm>
          <a:solidFill>
            <a:schemeClr val="bg2"/>
          </a:solidFill>
        </p:spPr>
        <p:txBody>
          <a:bodyPr lIns="144000" tIns="1188000" rIns="144000" bIns="144000">
            <a:noAutofit/>
          </a:bodyPr>
          <a:lstStyle>
            <a:lvl1pPr marL="0" indent="0" algn="ctr">
              <a:defRPr sz="1300"/>
            </a:lvl1pPr>
            <a:lvl2pPr marL="0" indent="0" algn="ctr">
              <a:defRPr sz="1300"/>
            </a:lvl2pPr>
            <a:lvl3pPr marL="0" indent="0" algn="ctr">
              <a:buNone/>
              <a:defRPr sz="1100"/>
            </a:lvl3pPr>
            <a:lvl4pPr marL="0" indent="0" algn="ctr">
              <a:buNone/>
              <a:defRPr sz="1100" b="1"/>
            </a:lvl4pPr>
            <a:lvl5pPr marL="0" indent="0" algn="ctr">
              <a:buNone/>
              <a:defRPr sz="5000" cap="all" baseline="0">
                <a:solidFill>
                  <a:schemeClr val="tx2"/>
                </a:solidFill>
                <a:latin typeface="Energy Display" panose="020B0508050000020004" pitchFamily="34" charset="0"/>
                <a:cs typeface="Energy Display" panose="020B0508050000020004" pitchFamily="34" charset="0"/>
              </a:defRPr>
            </a:lvl5pPr>
            <a:lvl6pPr marL="0" indent="0"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5E352823-10F6-40B0-996B-4F5ED17CB946}"/>
              </a:ext>
            </a:extLst>
          </p:cNvPr>
          <p:cNvSpPr>
            <a:spLocks noGrp="1"/>
          </p:cNvSpPr>
          <p:nvPr>
            <p:ph type="body" sz="quarter" idx="19"/>
          </p:nvPr>
        </p:nvSpPr>
        <p:spPr>
          <a:xfrm>
            <a:off x="5018400" y="2613599"/>
            <a:ext cx="2160000" cy="3577227"/>
          </a:xfrm>
          <a:solidFill>
            <a:schemeClr val="bg2"/>
          </a:solidFill>
        </p:spPr>
        <p:txBody>
          <a:bodyPr lIns="144000" tIns="1188000" rIns="144000" bIns="144000">
            <a:noAutofit/>
          </a:bodyPr>
          <a:lstStyle>
            <a:lvl1pPr marL="0" indent="0" algn="ctr">
              <a:defRPr sz="1300"/>
            </a:lvl1pPr>
            <a:lvl2pPr marL="0" indent="0" algn="ctr">
              <a:defRPr sz="1300"/>
            </a:lvl2pPr>
            <a:lvl3pPr marL="0" indent="0" algn="ctr">
              <a:buNone/>
              <a:defRPr sz="1100"/>
            </a:lvl3pPr>
            <a:lvl4pPr marL="0" indent="0" algn="ctr">
              <a:buNone/>
              <a:defRPr sz="1100" b="1"/>
            </a:lvl4pPr>
            <a:lvl5pPr marL="0" indent="0" algn="ctr">
              <a:buNone/>
              <a:defRPr sz="5000" cap="all" baseline="0">
                <a:solidFill>
                  <a:schemeClr val="tx2"/>
                </a:solidFill>
                <a:latin typeface="Energy Display" panose="020B0508050000020004" pitchFamily="34" charset="0"/>
                <a:cs typeface="Energy Display" panose="020B0508050000020004" pitchFamily="34" charset="0"/>
              </a:defRPr>
            </a:lvl5pPr>
            <a:lvl6pPr marL="0" indent="0"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C0A3E342-A466-4B10-8619-ADE719F46D1E}"/>
              </a:ext>
            </a:extLst>
          </p:cNvPr>
          <p:cNvSpPr>
            <a:spLocks noGrp="1"/>
          </p:cNvSpPr>
          <p:nvPr>
            <p:ph type="body" sz="quarter" idx="20"/>
          </p:nvPr>
        </p:nvSpPr>
        <p:spPr>
          <a:xfrm>
            <a:off x="7340672" y="2613599"/>
            <a:ext cx="2160000" cy="3577227"/>
          </a:xfrm>
          <a:solidFill>
            <a:schemeClr val="bg2"/>
          </a:solidFill>
        </p:spPr>
        <p:txBody>
          <a:bodyPr lIns="144000" tIns="1188000" rIns="144000" bIns="144000">
            <a:noAutofit/>
          </a:bodyPr>
          <a:lstStyle>
            <a:lvl1pPr marL="0" indent="0" algn="ctr">
              <a:defRPr sz="1300"/>
            </a:lvl1pPr>
            <a:lvl2pPr marL="0" indent="0" algn="ctr">
              <a:defRPr sz="1300"/>
            </a:lvl2pPr>
            <a:lvl3pPr marL="0" indent="0" algn="ctr">
              <a:buNone/>
              <a:defRPr sz="1100"/>
            </a:lvl3pPr>
            <a:lvl4pPr marL="0" indent="0" algn="ctr">
              <a:buNone/>
              <a:defRPr sz="1100" b="1"/>
            </a:lvl4pPr>
            <a:lvl5pPr marL="0" indent="0" algn="ctr">
              <a:buNone/>
              <a:defRPr sz="5000" cap="all" baseline="0">
                <a:solidFill>
                  <a:schemeClr val="tx2"/>
                </a:solidFill>
                <a:latin typeface="Energy Display" panose="020B0508050000020004" pitchFamily="34" charset="0"/>
                <a:cs typeface="Energy Display" panose="020B0508050000020004" pitchFamily="34" charset="0"/>
              </a:defRPr>
            </a:lvl5pPr>
            <a:lvl6pPr marL="0" indent="0"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a:extLst>
              <a:ext uri="{FF2B5EF4-FFF2-40B4-BE49-F238E27FC236}">
                <a16:creationId xmlns:a16="http://schemas.microsoft.com/office/drawing/2014/main" id="{C64D5915-F48D-4C6C-ABD6-3F1A162963E1}"/>
              </a:ext>
            </a:extLst>
          </p:cNvPr>
          <p:cNvSpPr>
            <a:spLocks noGrp="1"/>
          </p:cNvSpPr>
          <p:nvPr>
            <p:ph type="body" sz="quarter" idx="21"/>
          </p:nvPr>
        </p:nvSpPr>
        <p:spPr>
          <a:xfrm>
            <a:off x="9661211" y="2613599"/>
            <a:ext cx="2160000" cy="3577227"/>
          </a:xfrm>
          <a:solidFill>
            <a:schemeClr val="bg2"/>
          </a:solidFill>
        </p:spPr>
        <p:txBody>
          <a:bodyPr lIns="144000" tIns="1188000" rIns="144000" bIns="144000">
            <a:noAutofit/>
          </a:bodyPr>
          <a:lstStyle>
            <a:lvl1pPr marL="0" indent="0" algn="ctr">
              <a:defRPr sz="1300"/>
            </a:lvl1pPr>
            <a:lvl2pPr marL="0" indent="0" algn="ctr">
              <a:defRPr sz="1300"/>
            </a:lvl2pPr>
            <a:lvl3pPr marL="0" indent="0" algn="ctr">
              <a:buNone/>
              <a:defRPr sz="1100"/>
            </a:lvl3pPr>
            <a:lvl4pPr marL="0" indent="0" algn="ctr">
              <a:buNone/>
              <a:defRPr sz="1100" b="1"/>
            </a:lvl4pPr>
            <a:lvl5pPr marL="0" indent="0" algn="ctr">
              <a:buNone/>
              <a:defRPr sz="5000" cap="all" baseline="0">
                <a:solidFill>
                  <a:schemeClr val="tx2"/>
                </a:solidFill>
                <a:latin typeface="Energy Display" panose="020B0508050000020004" pitchFamily="34" charset="0"/>
                <a:cs typeface="Energy Display" panose="020B0508050000020004" pitchFamily="34" charset="0"/>
              </a:defRPr>
            </a:lvl5pPr>
            <a:lvl6pPr marL="0" indent="0" algn="ctr">
              <a:buNone/>
              <a:defRPr sz="1000" b="1">
                <a:solidFill>
                  <a:schemeClr val="tx2"/>
                </a:solidFill>
              </a:defRPr>
            </a:lvl6pPr>
            <a:lvl7pPr algn="ctr">
              <a:defRPr sz="800"/>
            </a:lvl7pPr>
            <a:lvl8pPr algn="ctr">
              <a:defRPr sz="800"/>
            </a:lvl8pPr>
            <a:lvl9pPr algn="ctr">
              <a:buNone/>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7">
            <a:extLst>
              <a:ext uri="{FF2B5EF4-FFF2-40B4-BE49-F238E27FC236}">
                <a16:creationId xmlns:a16="http://schemas.microsoft.com/office/drawing/2014/main" id="{4ED22A9F-FE25-45CD-B8F1-D0995E352F2A}"/>
              </a:ext>
            </a:extLst>
          </p:cNvPr>
          <p:cNvSpPr>
            <a:spLocks noGrp="1"/>
          </p:cNvSpPr>
          <p:nvPr>
            <p:ph type="pic" sz="quarter" idx="16" hasCustomPrompt="1"/>
          </p:nvPr>
        </p:nvSpPr>
        <p:spPr>
          <a:xfrm>
            <a:off x="374400" y="1389019"/>
            <a:ext cx="2160000" cy="2154281"/>
          </a:xfrm>
          <a:noFill/>
        </p:spPr>
        <p:txBody>
          <a:bodyPr anchor="ctr">
            <a:noAutofit/>
          </a:bodyPr>
          <a:lstStyle>
            <a:lvl1pPr algn="ctr">
              <a:defRPr sz="1200" b="1" cap="all" baseline="0">
                <a:solidFill>
                  <a:schemeClr val="tx2"/>
                </a:solidFill>
              </a:defRPr>
            </a:lvl1pPr>
          </a:lstStyle>
          <a:p>
            <a:r>
              <a:rPr lang="en-US" dirty="0"/>
              <a:t>INSERT IMAGE</a:t>
            </a:r>
          </a:p>
        </p:txBody>
      </p:sp>
      <p:sp>
        <p:nvSpPr>
          <p:cNvPr id="15" name="Picture Placeholder 7">
            <a:extLst>
              <a:ext uri="{FF2B5EF4-FFF2-40B4-BE49-F238E27FC236}">
                <a16:creationId xmlns:a16="http://schemas.microsoft.com/office/drawing/2014/main" id="{22520234-762D-4531-8DEB-06E1BF3CF450}"/>
              </a:ext>
            </a:extLst>
          </p:cNvPr>
          <p:cNvSpPr>
            <a:spLocks noGrp="1"/>
          </p:cNvSpPr>
          <p:nvPr>
            <p:ph type="pic" sz="quarter" idx="22" hasCustomPrompt="1"/>
          </p:nvPr>
        </p:nvSpPr>
        <p:spPr>
          <a:xfrm>
            <a:off x="2699620" y="1389018"/>
            <a:ext cx="2160000" cy="2154281"/>
          </a:xfrm>
          <a:noFill/>
        </p:spPr>
        <p:txBody>
          <a:bodyPr anchor="ctr">
            <a:noAutofit/>
          </a:bodyPr>
          <a:lstStyle>
            <a:lvl1pPr algn="ctr">
              <a:defRPr sz="1200" b="1" cap="all" baseline="0">
                <a:solidFill>
                  <a:schemeClr val="tx2"/>
                </a:solidFill>
              </a:defRPr>
            </a:lvl1pPr>
          </a:lstStyle>
          <a:p>
            <a:r>
              <a:rPr lang="en-US" dirty="0"/>
              <a:t>INSERT IMAGE</a:t>
            </a:r>
          </a:p>
        </p:txBody>
      </p:sp>
      <p:sp>
        <p:nvSpPr>
          <p:cNvPr id="16" name="Picture Placeholder 7">
            <a:extLst>
              <a:ext uri="{FF2B5EF4-FFF2-40B4-BE49-F238E27FC236}">
                <a16:creationId xmlns:a16="http://schemas.microsoft.com/office/drawing/2014/main" id="{D701018F-537C-4FE4-849B-272FC68C278C}"/>
              </a:ext>
            </a:extLst>
          </p:cNvPr>
          <p:cNvSpPr>
            <a:spLocks noGrp="1"/>
          </p:cNvSpPr>
          <p:nvPr>
            <p:ph type="pic" sz="quarter" idx="23" hasCustomPrompt="1"/>
          </p:nvPr>
        </p:nvSpPr>
        <p:spPr>
          <a:xfrm>
            <a:off x="5018400" y="1389018"/>
            <a:ext cx="2160000" cy="2154281"/>
          </a:xfrm>
          <a:noFill/>
        </p:spPr>
        <p:txBody>
          <a:bodyPr anchor="ctr">
            <a:noAutofit/>
          </a:bodyPr>
          <a:lstStyle>
            <a:lvl1pPr algn="ctr">
              <a:defRPr sz="1200" b="1" cap="all" baseline="0">
                <a:solidFill>
                  <a:schemeClr val="tx2"/>
                </a:solidFill>
              </a:defRPr>
            </a:lvl1pPr>
          </a:lstStyle>
          <a:p>
            <a:r>
              <a:rPr lang="en-US" dirty="0"/>
              <a:t>INSERT IMAGE</a:t>
            </a:r>
          </a:p>
        </p:txBody>
      </p:sp>
      <p:sp>
        <p:nvSpPr>
          <p:cNvPr id="17" name="Picture Placeholder 7">
            <a:extLst>
              <a:ext uri="{FF2B5EF4-FFF2-40B4-BE49-F238E27FC236}">
                <a16:creationId xmlns:a16="http://schemas.microsoft.com/office/drawing/2014/main" id="{4D76AB0F-DFD0-4D0A-AE43-F5E9201586DE}"/>
              </a:ext>
            </a:extLst>
          </p:cNvPr>
          <p:cNvSpPr>
            <a:spLocks noGrp="1"/>
          </p:cNvSpPr>
          <p:nvPr>
            <p:ph type="pic" sz="quarter" idx="24" hasCustomPrompt="1"/>
          </p:nvPr>
        </p:nvSpPr>
        <p:spPr>
          <a:xfrm>
            <a:off x="7340672" y="1389018"/>
            <a:ext cx="2160000" cy="2154281"/>
          </a:xfrm>
          <a:noFill/>
        </p:spPr>
        <p:txBody>
          <a:bodyPr anchor="ctr">
            <a:noAutofit/>
          </a:bodyPr>
          <a:lstStyle>
            <a:lvl1pPr algn="ctr">
              <a:defRPr sz="1200" b="1" cap="all" baseline="0">
                <a:solidFill>
                  <a:schemeClr val="tx2"/>
                </a:solidFill>
              </a:defRPr>
            </a:lvl1pPr>
          </a:lstStyle>
          <a:p>
            <a:r>
              <a:rPr lang="en-US" dirty="0"/>
              <a:t>INSERT IMAGE</a:t>
            </a:r>
          </a:p>
        </p:txBody>
      </p:sp>
      <p:sp>
        <p:nvSpPr>
          <p:cNvPr id="18" name="Picture Placeholder 7">
            <a:extLst>
              <a:ext uri="{FF2B5EF4-FFF2-40B4-BE49-F238E27FC236}">
                <a16:creationId xmlns:a16="http://schemas.microsoft.com/office/drawing/2014/main" id="{A9795590-B541-43C8-83AD-372B202EA72A}"/>
              </a:ext>
            </a:extLst>
          </p:cNvPr>
          <p:cNvSpPr>
            <a:spLocks noGrp="1"/>
          </p:cNvSpPr>
          <p:nvPr>
            <p:ph type="pic" sz="quarter" idx="25" hasCustomPrompt="1"/>
          </p:nvPr>
        </p:nvSpPr>
        <p:spPr>
          <a:xfrm>
            <a:off x="9661211" y="1389018"/>
            <a:ext cx="2160000" cy="2154281"/>
          </a:xfrm>
          <a:noFill/>
        </p:spPr>
        <p:txBody>
          <a:bodyPr anchor="ctr">
            <a:noAutofit/>
          </a:bodyPr>
          <a:lstStyle>
            <a:lvl1pPr algn="ctr">
              <a:defRPr sz="1200" b="1" cap="all" baseline="0">
                <a:solidFill>
                  <a:schemeClr val="tx2"/>
                </a:solidFill>
              </a:defRPr>
            </a:lvl1pPr>
          </a:lstStyle>
          <a:p>
            <a:r>
              <a:rPr lang="en-US" dirty="0"/>
              <a:t>INSERT IMAGE</a:t>
            </a:r>
          </a:p>
        </p:txBody>
      </p:sp>
      <p:sp>
        <p:nvSpPr>
          <p:cNvPr id="19" name="Subtitle 2">
            <a:extLst>
              <a:ext uri="{FF2B5EF4-FFF2-40B4-BE49-F238E27FC236}">
                <a16:creationId xmlns:a16="http://schemas.microsoft.com/office/drawing/2014/main" id="{D39C8303-A0A2-48DD-8063-E4E494ACDF34}"/>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2" name="Text Placeholder 12">
            <a:extLst>
              <a:ext uri="{FF2B5EF4-FFF2-40B4-BE49-F238E27FC236}">
                <a16:creationId xmlns:a16="http://schemas.microsoft.com/office/drawing/2014/main" id="{6C769F6D-AE29-41D0-A9B4-AA0D3C8A55FA}"/>
              </a:ext>
            </a:extLst>
          </p:cNvPr>
          <p:cNvSpPr>
            <a:spLocks noGrp="1"/>
          </p:cNvSpPr>
          <p:nvPr>
            <p:ph type="body" sz="quarter" idx="27" hasCustomPrompt="1"/>
          </p:nvPr>
        </p:nvSpPr>
        <p:spPr>
          <a:xfrm>
            <a:off x="374400" y="6375400"/>
            <a:ext cx="8532811" cy="87716"/>
          </a:xfrm>
        </p:spPr>
        <p:txBody>
          <a:bodyPr/>
          <a:lstStyle>
            <a:lvl1pPr>
              <a:defRPr sz="600" b="0">
                <a:solidFill>
                  <a:schemeClr val="tx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382AEACD-FC11-904C-A355-2A699935FBEE}"/>
              </a:ext>
            </a:extLst>
          </p:cNvPr>
          <p:cNvSpPr>
            <a:spLocks noGrp="1"/>
          </p:cNvSpPr>
          <p:nvPr>
            <p:ph type="ftr" sz="quarter" idx="28"/>
          </p:nvPr>
        </p:nvSpPr>
        <p:spPr/>
        <p:txBody>
          <a:bodyPr/>
          <a:lstStyle/>
          <a:p>
            <a:r>
              <a:rPr lang="en-US"/>
              <a:t>Footer goes here</a:t>
            </a:r>
            <a:endParaRPr lang="en-US" dirty="0"/>
          </a:p>
        </p:txBody>
      </p:sp>
    </p:spTree>
    <p:extLst>
      <p:ext uri="{BB962C8B-B14F-4D97-AF65-F5344CB8AC3E}">
        <p14:creationId xmlns:p14="http://schemas.microsoft.com/office/powerpoint/2010/main" val="10816087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am - 6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44F0-4C5C-478D-942A-075113C07C2B}"/>
              </a:ext>
            </a:extLst>
          </p:cNvPr>
          <p:cNvSpPr>
            <a:spLocks noGrp="1"/>
          </p:cNvSpPr>
          <p:nvPr>
            <p:ph type="title" hasCustomPrompt="1"/>
          </p:nvPr>
        </p:nvSpPr>
        <p:spPr>
          <a:xfrm>
            <a:off x="374400" y="876035"/>
            <a:ext cx="11444923" cy="346249"/>
          </a:xfrm>
        </p:spPr>
        <p:txBody>
          <a:bodyPr/>
          <a:lstStyle>
            <a:lvl1pPr>
              <a:defRPr>
                <a:solidFill>
                  <a:schemeClr val="tx2"/>
                </a:solidFill>
              </a:defRPr>
            </a:lvl1pPr>
          </a:lstStyle>
          <a:p>
            <a:r>
              <a:rPr lang="en-US" dirty="0"/>
              <a:t>Click to edit slide title</a:t>
            </a:r>
          </a:p>
        </p:txBody>
      </p:sp>
      <p:sp>
        <p:nvSpPr>
          <p:cNvPr id="4" name="Slide Number Placeholder 3">
            <a:extLst>
              <a:ext uri="{FF2B5EF4-FFF2-40B4-BE49-F238E27FC236}">
                <a16:creationId xmlns:a16="http://schemas.microsoft.com/office/drawing/2014/main" id="{B05AD0D4-72F8-4465-870E-AC2F0B0ED3CD}"/>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Picture Placeholder 7">
            <a:extLst>
              <a:ext uri="{FF2B5EF4-FFF2-40B4-BE49-F238E27FC236}">
                <a16:creationId xmlns:a16="http://schemas.microsoft.com/office/drawing/2014/main" id="{72B43929-C6EA-4123-BA13-E9C6FEF84416}"/>
              </a:ext>
            </a:extLst>
          </p:cNvPr>
          <p:cNvSpPr>
            <a:spLocks noGrp="1"/>
          </p:cNvSpPr>
          <p:nvPr>
            <p:ph type="pic" sz="quarter" idx="22" hasCustomPrompt="1"/>
          </p:nvPr>
        </p:nvSpPr>
        <p:spPr>
          <a:xfrm>
            <a:off x="374399" y="2026920"/>
            <a:ext cx="1724400" cy="26289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9" name="Picture Placeholder 7">
            <a:extLst>
              <a:ext uri="{FF2B5EF4-FFF2-40B4-BE49-F238E27FC236}">
                <a16:creationId xmlns:a16="http://schemas.microsoft.com/office/drawing/2014/main" id="{7DF6E2DE-A671-43D8-A89E-0430FFC68502}"/>
              </a:ext>
            </a:extLst>
          </p:cNvPr>
          <p:cNvSpPr>
            <a:spLocks noGrp="1"/>
          </p:cNvSpPr>
          <p:nvPr>
            <p:ph type="pic" sz="quarter" idx="23" hasCustomPrompt="1"/>
          </p:nvPr>
        </p:nvSpPr>
        <p:spPr>
          <a:xfrm>
            <a:off x="2318400" y="2026920"/>
            <a:ext cx="1724400" cy="26289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0" name="Picture Placeholder 7">
            <a:extLst>
              <a:ext uri="{FF2B5EF4-FFF2-40B4-BE49-F238E27FC236}">
                <a16:creationId xmlns:a16="http://schemas.microsoft.com/office/drawing/2014/main" id="{4E738561-2CA3-4620-9403-9A0A6723F05A}"/>
              </a:ext>
            </a:extLst>
          </p:cNvPr>
          <p:cNvSpPr>
            <a:spLocks noGrp="1"/>
          </p:cNvSpPr>
          <p:nvPr>
            <p:ph type="pic" sz="quarter" idx="24" hasCustomPrompt="1"/>
          </p:nvPr>
        </p:nvSpPr>
        <p:spPr>
          <a:xfrm>
            <a:off x="4262400" y="2026920"/>
            <a:ext cx="1724400" cy="26289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1" name="Picture Placeholder 7">
            <a:extLst>
              <a:ext uri="{FF2B5EF4-FFF2-40B4-BE49-F238E27FC236}">
                <a16:creationId xmlns:a16="http://schemas.microsoft.com/office/drawing/2014/main" id="{34110341-5BA3-43CB-9A71-27B3B2831906}"/>
              </a:ext>
            </a:extLst>
          </p:cNvPr>
          <p:cNvSpPr>
            <a:spLocks noGrp="1"/>
          </p:cNvSpPr>
          <p:nvPr>
            <p:ph type="pic" sz="quarter" idx="25" hasCustomPrompt="1"/>
          </p:nvPr>
        </p:nvSpPr>
        <p:spPr>
          <a:xfrm>
            <a:off x="6206400" y="2026920"/>
            <a:ext cx="1724400" cy="26289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2" name="Picture Placeholder 7">
            <a:extLst>
              <a:ext uri="{FF2B5EF4-FFF2-40B4-BE49-F238E27FC236}">
                <a16:creationId xmlns:a16="http://schemas.microsoft.com/office/drawing/2014/main" id="{9B850CA4-5372-4943-A29C-95DD607995B7}"/>
              </a:ext>
            </a:extLst>
          </p:cNvPr>
          <p:cNvSpPr>
            <a:spLocks noGrp="1"/>
          </p:cNvSpPr>
          <p:nvPr>
            <p:ph type="pic" sz="quarter" idx="26" hasCustomPrompt="1"/>
          </p:nvPr>
        </p:nvSpPr>
        <p:spPr>
          <a:xfrm>
            <a:off x="8148639" y="2026920"/>
            <a:ext cx="1724400" cy="26289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3" name="Picture Placeholder 7">
            <a:extLst>
              <a:ext uri="{FF2B5EF4-FFF2-40B4-BE49-F238E27FC236}">
                <a16:creationId xmlns:a16="http://schemas.microsoft.com/office/drawing/2014/main" id="{F821C048-08E4-454A-9495-31B38FCA7143}"/>
              </a:ext>
            </a:extLst>
          </p:cNvPr>
          <p:cNvSpPr>
            <a:spLocks noGrp="1"/>
          </p:cNvSpPr>
          <p:nvPr>
            <p:ph type="pic" sz="quarter" idx="27" hasCustomPrompt="1"/>
          </p:nvPr>
        </p:nvSpPr>
        <p:spPr>
          <a:xfrm>
            <a:off x="10093325" y="2026920"/>
            <a:ext cx="1724400" cy="26289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6" name="Text Placeholder 14">
            <a:extLst>
              <a:ext uri="{FF2B5EF4-FFF2-40B4-BE49-F238E27FC236}">
                <a16:creationId xmlns:a16="http://schemas.microsoft.com/office/drawing/2014/main" id="{0D796A81-63FB-4B25-9FF3-F80C84A1A6B8}"/>
              </a:ext>
            </a:extLst>
          </p:cNvPr>
          <p:cNvSpPr>
            <a:spLocks noGrp="1"/>
          </p:cNvSpPr>
          <p:nvPr>
            <p:ph type="body" sz="quarter" idx="20"/>
          </p:nvPr>
        </p:nvSpPr>
        <p:spPr>
          <a:xfrm>
            <a:off x="374400" y="4838532"/>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17" name="Text Placeholder 14">
            <a:extLst>
              <a:ext uri="{FF2B5EF4-FFF2-40B4-BE49-F238E27FC236}">
                <a16:creationId xmlns:a16="http://schemas.microsoft.com/office/drawing/2014/main" id="{AFD97AFD-9697-4745-BAA5-0761C158C602}"/>
              </a:ext>
            </a:extLst>
          </p:cNvPr>
          <p:cNvSpPr>
            <a:spLocks noGrp="1"/>
          </p:cNvSpPr>
          <p:nvPr>
            <p:ph type="body" sz="quarter" idx="28"/>
          </p:nvPr>
        </p:nvSpPr>
        <p:spPr>
          <a:xfrm>
            <a:off x="2318400" y="4838532"/>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18" name="Text Placeholder 14">
            <a:extLst>
              <a:ext uri="{FF2B5EF4-FFF2-40B4-BE49-F238E27FC236}">
                <a16:creationId xmlns:a16="http://schemas.microsoft.com/office/drawing/2014/main" id="{1251FD5F-A6AD-454F-A249-6C11A8B2D4CC}"/>
              </a:ext>
            </a:extLst>
          </p:cNvPr>
          <p:cNvSpPr>
            <a:spLocks noGrp="1"/>
          </p:cNvSpPr>
          <p:nvPr>
            <p:ph type="body" sz="quarter" idx="29"/>
          </p:nvPr>
        </p:nvSpPr>
        <p:spPr>
          <a:xfrm>
            <a:off x="4262400" y="4838532"/>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19" name="Text Placeholder 14">
            <a:extLst>
              <a:ext uri="{FF2B5EF4-FFF2-40B4-BE49-F238E27FC236}">
                <a16:creationId xmlns:a16="http://schemas.microsoft.com/office/drawing/2014/main" id="{15E49FDD-2A48-4387-81C2-420E7B10ADFA}"/>
              </a:ext>
            </a:extLst>
          </p:cNvPr>
          <p:cNvSpPr>
            <a:spLocks noGrp="1"/>
          </p:cNvSpPr>
          <p:nvPr>
            <p:ph type="body" sz="quarter" idx="30"/>
          </p:nvPr>
        </p:nvSpPr>
        <p:spPr>
          <a:xfrm>
            <a:off x="6206400" y="4838532"/>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20" name="Text Placeholder 14">
            <a:extLst>
              <a:ext uri="{FF2B5EF4-FFF2-40B4-BE49-F238E27FC236}">
                <a16:creationId xmlns:a16="http://schemas.microsoft.com/office/drawing/2014/main" id="{FA561E25-E3F5-4621-BAF1-F9768C9ECA2C}"/>
              </a:ext>
            </a:extLst>
          </p:cNvPr>
          <p:cNvSpPr>
            <a:spLocks noGrp="1"/>
          </p:cNvSpPr>
          <p:nvPr>
            <p:ph type="body" sz="quarter" idx="31"/>
          </p:nvPr>
        </p:nvSpPr>
        <p:spPr>
          <a:xfrm>
            <a:off x="8148638" y="4838532"/>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21" name="Text Placeholder 14">
            <a:extLst>
              <a:ext uri="{FF2B5EF4-FFF2-40B4-BE49-F238E27FC236}">
                <a16:creationId xmlns:a16="http://schemas.microsoft.com/office/drawing/2014/main" id="{754A3B2D-36EB-40D1-9606-543F1C4F2CAE}"/>
              </a:ext>
            </a:extLst>
          </p:cNvPr>
          <p:cNvSpPr>
            <a:spLocks noGrp="1"/>
          </p:cNvSpPr>
          <p:nvPr>
            <p:ph type="body" sz="quarter" idx="32"/>
          </p:nvPr>
        </p:nvSpPr>
        <p:spPr>
          <a:xfrm>
            <a:off x="10100149" y="4838532"/>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22" name="Subtitle 2">
            <a:extLst>
              <a:ext uri="{FF2B5EF4-FFF2-40B4-BE49-F238E27FC236}">
                <a16:creationId xmlns:a16="http://schemas.microsoft.com/office/drawing/2014/main" id="{05E89472-B49F-4F34-8418-E7B363261808}"/>
              </a:ext>
            </a:extLst>
          </p:cNvPr>
          <p:cNvSpPr>
            <a:spLocks noGrp="1"/>
          </p:cNvSpPr>
          <p:nvPr>
            <p:ph type="subTitle" idx="1" hasCustomPrompt="1"/>
          </p:nvPr>
        </p:nvSpPr>
        <p:spPr>
          <a:xfrm>
            <a:off x="374400" y="442571"/>
            <a:ext cx="11440162"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4" name="Text Placeholder 12">
            <a:extLst>
              <a:ext uri="{FF2B5EF4-FFF2-40B4-BE49-F238E27FC236}">
                <a16:creationId xmlns:a16="http://schemas.microsoft.com/office/drawing/2014/main" id="{51FA435C-104A-48D0-AD5B-AD183B0AEC82}"/>
              </a:ext>
            </a:extLst>
          </p:cNvPr>
          <p:cNvSpPr>
            <a:spLocks noGrp="1"/>
          </p:cNvSpPr>
          <p:nvPr>
            <p:ph type="body" sz="quarter" idx="34" hasCustomPrompt="1"/>
          </p:nvPr>
        </p:nvSpPr>
        <p:spPr>
          <a:xfrm>
            <a:off x="374400" y="6375400"/>
            <a:ext cx="8532811" cy="87716"/>
          </a:xfrm>
        </p:spPr>
        <p:txBody>
          <a:bodyPr/>
          <a:lstStyle>
            <a:lvl1pPr>
              <a:defRPr sz="600" b="0">
                <a:solidFill>
                  <a:schemeClr val="tx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5CB92CE5-C1B4-2542-9BD8-B5C224E7D277}"/>
              </a:ext>
            </a:extLst>
          </p:cNvPr>
          <p:cNvSpPr>
            <a:spLocks noGrp="1"/>
          </p:cNvSpPr>
          <p:nvPr>
            <p:ph type="ftr" sz="quarter" idx="35"/>
          </p:nvPr>
        </p:nvSpPr>
        <p:spPr/>
        <p:txBody>
          <a:bodyPr/>
          <a:lstStyle/>
          <a:p>
            <a:r>
              <a:rPr lang="en-US"/>
              <a:t>Footer goes here</a:t>
            </a:r>
            <a:endParaRPr lang="en-US" dirty="0"/>
          </a:p>
        </p:txBody>
      </p:sp>
    </p:spTree>
    <p:extLst>
      <p:ext uri="{BB962C8B-B14F-4D97-AF65-F5344CB8AC3E}">
        <p14:creationId xmlns:p14="http://schemas.microsoft.com/office/powerpoint/2010/main" val="26502482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 12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44F0-4C5C-478D-942A-075113C07C2B}"/>
              </a:ext>
            </a:extLst>
          </p:cNvPr>
          <p:cNvSpPr>
            <a:spLocks noGrp="1"/>
          </p:cNvSpPr>
          <p:nvPr>
            <p:ph type="title" hasCustomPrompt="1"/>
          </p:nvPr>
        </p:nvSpPr>
        <p:spPr>
          <a:xfrm>
            <a:off x="374400" y="876035"/>
            <a:ext cx="11443019" cy="346249"/>
          </a:xfrm>
        </p:spPr>
        <p:txBody>
          <a:bodyPr/>
          <a:lstStyle>
            <a:lvl1pPr>
              <a:defRPr>
                <a:solidFill>
                  <a:schemeClr val="tx2"/>
                </a:solidFill>
              </a:defRPr>
            </a:lvl1pPr>
          </a:lstStyle>
          <a:p>
            <a:r>
              <a:rPr lang="en-US" dirty="0"/>
              <a:t>Click to edit slide title</a:t>
            </a:r>
          </a:p>
        </p:txBody>
      </p:sp>
      <p:sp>
        <p:nvSpPr>
          <p:cNvPr id="4" name="Slide Number Placeholder 3">
            <a:extLst>
              <a:ext uri="{FF2B5EF4-FFF2-40B4-BE49-F238E27FC236}">
                <a16:creationId xmlns:a16="http://schemas.microsoft.com/office/drawing/2014/main" id="{B05AD0D4-72F8-4465-870E-AC2F0B0ED3CD}"/>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Picture Placeholder 7">
            <a:extLst>
              <a:ext uri="{FF2B5EF4-FFF2-40B4-BE49-F238E27FC236}">
                <a16:creationId xmlns:a16="http://schemas.microsoft.com/office/drawing/2014/main" id="{2FA80A40-D9AC-486A-8916-05831758C593}"/>
              </a:ext>
            </a:extLst>
          </p:cNvPr>
          <p:cNvSpPr>
            <a:spLocks noGrp="1"/>
          </p:cNvSpPr>
          <p:nvPr>
            <p:ph type="pic" sz="quarter" idx="22" hasCustomPrompt="1"/>
          </p:nvPr>
        </p:nvSpPr>
        <p:spPr>
          <a:xfrm>
            <a:off x="374400" y="1405057"/>
            <a:ext cx="1724400" cy="164592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9" name="Picture Placeholder 7">
            <a:extLst>
              <a:ext uri="{FF2B5EF4-FFF2-40B4-BE49-F238E27FC236}">
                <a16:creationId xmlns:a16="http://schemas.microsoft.com/office/drawing/2014/main" id="{61DA8DE8-4ABB-436C-9712-27667A566A02}"/>
              </a:ext>
            </a:extLst>
          </p:cNvPr>
          <p:cNvSpPr>
            <a:spLocks noGrp="1"/>
          </p:cNvSpPr>
          <p:nvPr>
            <p:ph type="pic" sz="quarter" idx="23" hasCustomPrompt="1"/>
          </p:nvPr>
        </p:nvSpPr>
        <p:spPr>
          <a:xfrm>
            <a:off x="2318399" y="1405057"/>
            <a:ext cx="1724400" cy="164592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0" name="Picture Placeholder 7">
            <a:extLst>
              <a:ext uri="{FF2B5EF4-FFF2-40B4-BE49-F238E27FC236}">
                <a16:creationId xmlns:a16="http://schemas.microsoft.com/office/drawing/2014/main" id="{6ACE82D3-825D-48AC-88ED-33C9B938A3C8}"/>
              </a:ext>
            </a:extLst>
          </p:cNvPr>
          <p:cNvSpPr>
            <a:spLocks noGrp="1"/>
          </p:cNvSpPr>
          <p:nvPr>
            <p:ph type="pic" sz="quarter" idx="24" hasCustomPrompt="1"/>
          </p:nvPr>
        </p:nvSpPr>
        <p:spPr>
          <a:xfrm>
            <a:off x="4262399" y="1405057"/>
            <a:ext cx="1724400" cy="164592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1" name="Picture Placeholder 7">
            <a:extLst>
              <a:ext uri="{FF2B5EF4-FFF2-40B4-BE49-F238E27FC236}">
                <a16:creationId xmlns:a16="http://schemas.microsoft.com/office/drawing/2014/main" id="{5ECF27C3-2B97-4D2D-8CDE-EB6522248934}"/>
              </a:ext>
            </a:extLst>
          </p:cNvPr>
          <p:cNvSpPr>
            <a:spLocks noGrp="1"/>
          </p:cNvSpPr>
          <p:nvPr>
            <p:ph type="pic" sz="quarter" idx="25" hasCustomPrompt="1"/>
          </p:nvPr>
        </p:nvSpPr>
        <p:spPr>
          <a:xfrm>
            <a:off x="6206400" y="1405057"/>
            <a:ext cx="1724400" cy="164592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2" name="Picture Placeholder 7">
            <a:extLst>
              <a:ext uri="{FF2B5EF4-FFF2-40B4-BE49-F238E27FC236}">
                <a16:creationId xmlns:a16="http://schemas.microsoft.com/office/drawing/2014/main" id="{B5CCC0F3-A0F8-4016-8D37-181A582DE8E9}"/>
              </a:ext>
            </a:extLst>
          </p:cNvPr>
          <p:cNvSpPr>
            <a:spLocks noGrp="1"/>
          </p:cNvSpPr>
          <p:nvPr>
            <p:ph type="pic" sz="quarter" idx="26" hasCustomPrompt="1"/>
          </p:nvPr>
        </p:nvSpPr>
        <p:spPr>
          <a:xfrm>
            <a:off x="8150400" y="1405057"/>
            <a:ext cx="1724400" cy="164592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3" name="Picture Placeholder 7">
            <a:extLst>
              <a:ext uri="{FF2B5EF4-FFF2-40B4-BE49-F238E27FC236}">
                <a16:creationId xmlns:a16="http://schemas.microsoft.com/office/drawing/2014/main" id="{33FD784E-D3EE-4CEE-A061-B7F201274AC8}"/>
              </a:ext>
            </a:extLst>
          </p:cNvPr>
          <p:cNvSpPr>
            <a:spLocks noGrp="1"/>
          </p:cNvSpPr>
          <p:nvPr>
            <p:ph type="pic" sz="quarter" idx="27" hasCustomPrompt="1"/>
          </p:nvPr>
        </p:nvSpPr>
        <p:spPr>
          <a:xfrm>
            <a:off x="10094400" y="1405057"/>
            <a:ext cx="1724400" cy="164592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4" name="Picture Placeholder 7">
            <a:extLst>
              <a:ext uri="{FF2B5EF4-FFF2-40B4-BE49-F238E27FC236}">
                <a16:creationId xmlns:a16="http://schemas.microsoft.com/office/drawing/2014/main" id="{0EFCD44A-8A44-4467-8FB3-47FB4364553D}"/>
              </a:ext>
            </a:extLst>
          </p:cNvPr>
          <p:cNvSpPr>
            <a:spLocks noGrp="1"/>
          </p:cNvSpPr>
          <p:nvPr>
            <p:ph type="pic" sz="quarter" idx="28" hasCustomPrompt="1"/>
          </p:nvPr>
        </p:nvSpPr>
        <p:spPr>
          <a:xfrm>
            <a:off x="374400" y="3970020"/>
            <a:ext cx="1724400" cy="164592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5" name="Picture Placeholder 7">
            <a:extLst>
              <a:ext uri="{FF2B5EF4-FFF2-40B4-BE49-F238E27FC236}">
                <a16:creationId xmlns:a16="http://schemas.microsoft.com/office/drawing/2014/main" id="{F32EAA52-3BD1-4955-AD51-4B603FAA40C0}"/>
              </a:ext>
            </a:extLst>
          </p:cNvPr>
          <p:cNvSpPr>
            <a:spLocks noGrp="1"/>
          </p:cNvSpPr>
          <p:nvPr>
            <p:ph type="pic" sz="quarter" idx="29" hasCustomPrompt="1"/>
          </p:nvPr>
        </p:nvSpPr>
        <p:spPr>
          <a:xfrm>
            <a:off x="2318399" y="3970020"/>
            <a:ext cx="1724400" cy="164592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6" name="Picture Placeholder 7">
            <a:extLst>
              <a:ext uri="{FF2B5EF4-FFF2-40B4-BE49-F238E27FC236}">
                <a16:creationId xmlns:a16="http://schemas.microsoft.com/office/drawing/2014/main" id="{623AE21A-847B-4E5A-B1F4-26F5C34273E7}"/>
              </a:ext>
            </a:extLst>
          </p:cNvPr>
          <p:cNvSpPr>
            <a:spLocks noGrp="1"/>
          </p:cNvSpPr>
          <p:nvPr>
            <p:ph type="pic" sz="quarter" idx="30" hasCustomPrompt="1"/>
          </p:nvPr>
        </p:nvSpPr>
        <p:spPr>
          <a:xfrm>
            <a:off x="4262399" y="3970020"/>
            <a:ext cx="1724400" cy="164592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7" name="Picture Placeholder 7">
            <a:extLst>
              <a:ext uri="{FF2B5EF4-FFF2-40B4-BE49-F238E27FC236}">
                <a16:creationId xmlns:a16="http://schemas.microsoft.com/office/drawing/2014/main" id="{6E0251CA-38F2-40BA-86B6-4B1493266A9E}"/>
              </a:ext>
            </a:extLst>
          </p:cNvPr>
          <p:cNvSpPr>
            <a:spLocks noGrp="1"/>
          </p:cNvSpPr>
          <p:nvPr>
            <p:ph type="pic" sz="quarter" idx="31" hasCustomPrompt="1"/>
          </p:nvPr>
        </p:nvSpPr>
        <p:spPr>
          <a:xfrm>
            <a:off x="6206400" y="3970020"/>
            <a:ext cx="1724400" cy="164592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8" name="Picture Placeholder 7">
            <a:extLst>
              <a:ext uri="{FF2B5EF4-FFF2-40B4-BE49-F238E27FC236}">
                <a16:creationId xmlns:a16="http://schemas.microsoft.com/office/drawing/2014/main" id="{09C636D8-6910-4D28-82AD-77961623F19F}"/>
              </a:ext>
            </a:extLst>
          </p:cNvPr>
          <p:cNvSpPr>
            <a:spLocks noGrp="1"/>
          </p:cNvSpPr>
          <p:nvPr>
            <p:ph type="pic" sz="quarter" idx="32" hasCustomPrompt="1"/>
          </p:nvPr>
        </p:nvSpPr>
        <p:spPr>
          <a:xfrm>
            <a:off x="8150400" y="3970020"/>
            <a:ext cx="1724400" cy="164592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19" name="Picture Placeholder 7">
            <a:extLst>
              <a:ext uri="{FF2B5EF4-FFF2-40B4-BE49-F238E27FC236}">
                <a16:creationId xmlns:a16="http://schemas.microsoft.com/office/drawing/2014/main" id="{CFBDF3CB-C4AD-4B9A-9A5A-A3470E5501B7}"/>
              </a:ext>
            </a:extLst>
          </p:cNvPr>
          <p:cNvSpPr>
            <a:spLocks noGrp="1"/>
          </p:cNvSpPr>
          <p:nvPr>
            <p:ph type="pic" sz="quarter" idx="33" hasCustomPrompt="1"/>
          </p:nvPr>
        </p:nvSpPr>
        <p:spPr>
          <a:xfrm>
            <a:off x="10094400" y="3970020"/>
            <a:ext cx="1724400" cy="164592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Photograph</a:t>
            </a:r>
          </a:p>
        </p:txBody>
      </p:sp>
      <p:sp>
        <p:nvSpPr>
          <p:cNvPr id="20" name="Text Placeholder 14">
            <a:extLst>
              <a:ext uri="{FF2B5EF4-FFF2-40B4-BE49-F238E27FC236}">
                <a16:creationId xmlns:a16="http://schemas.microsoft.com/office/drawing/2014/main" id="{5747614A-5569-4C6C-BF9E-A63E81EEE442}"/>
              </a:ext>
            </a:extLst>
          </p:cNvPr>
          <p:cNvSpPr>
            <a:spLocks noGrp="1"/>
          </p:cNvSpPr>
          <p:nvPr>
            <p:ph type="body" sz="quarter" idx="20"/>
          </p:nvPr>
        </p:nvSpPr>
        <p:spPr>
          <a:xfrm>
            <a:off x="374399" y="3177551"/>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21" name="Text Placeholder 14">
            <a:extLst>
              <a:ext uri="{FF2B5EF4-FFF2-40B4-BE49-F238E27FC236}">
                <a16:creationId xmlns:a16="http://schemas.microsoft.com/office/drawing/2014/main" id="{1A0C4192-9C1F-41BB-AC0B-4F0E7161915C}"/>
              </a:ext>
            </a:extLst>
          </p:cNvPr>
          <p:cNvSpPr>
            <a:spLocks noGrp="1"/>
          </p:cNvSpPr>
          <p:nvPr>
            <p:ph type="body" sz="quarter" idx="34"/>
          </p:nvPr>
        </p:nvSpPr>
        <p:spPr>
          <a:xfrm>
            <a:off x="2318399" y="3177551"/>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22" name="Text Placeholder 14">
            <a:extLst>
              <a:ext uri="{FF2B5EF4-FFF2-40B4-BE49-F238E27FC236}">
                <a16:creationId xmlns:a16="http://schemas.microsoft.com/office/drawing/2014/main" id="{94F40C1C-0E9E-4A6F-AB2F-7725547FCE7D}"/>
              </a:ext>
            </a:extLst>
          </p:cNvPr>
          <p:cNvSpPr>
            <a:spLocks noGrp="1"/>
          </p:cNvSpPr>
          <p:nvPr>
            <p:ph type="body" sz="quarter" idx="35"/>
          </p:nvPr>
        </p:nvSpPr>
        <p:spPr>
          <a:xfrm>
            <a:off x="4262399" y="3177551"/>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23" name="Text Placeholder 14">
            <a:extLst>
              <a:ext uri="{FF2B5EF4-FFF2-40B4-BE49-F238E27FC236}">
                <a16:creationId xmlns:a16="http://schemas.microsoft.com/office/drawing/2014/main" id="{6A783C05-ABE4-4D51-9DE0-8522F2738D61}"/>
              </a:ext>
            </a:extLst>
          </p:cNvPr>
          <p:cNvSpPr>
            <a:spLocks noGrp="1"/>
          </p:cNvSpPr>
          <p:nvPr>
            <p:ph type="body" sz="quarter" idx="36"/>
          </p:nvPr>
        </p:nvSpPr>
        <p:spPr>
          <a:xfrm>
            <a:off x="6206400" y="3177551"/>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24" name="Text Placeholder 14">
            <a:extLst>
              <a:ext uri="{FF2B5EF4-FFF2-40B4-BE49-F238E27FC236}">
                <a16:creationId xmlns:a16="http://schemas.microsoft.com/office/drawing/2014/main" id="{CC37EE58-649F-45DA-A43A-2CD0086DEC64}"/>
              </a:ext>
            </a:extLst>
          </p:cNvPr>
          <p:cNvSpPr>
            <a:spLocks noGrp="1"/>
          </p:cNvSpPr>
          <p:nvPr>
            <p:ph type="body" sz="quarter" idx="37"/>
          </p:nvPr>
        </p:nvSpPr>
        <p:spPr>
          <a:xfrm>
            <a:off x="8150400" y="3177551"/>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25" name="Text Placeholder 14">
            <a:extLst>
              <a:ext uri="{FF2B5EF4-FFF2-40B4-BE49-F238E27FC236}">
                <a16:creationId xmlns:a16="http://schemas.microsoft.com/office/drawing/2014/main" id="{519B2733-0372-4245-9A39-9B9ADCF8F339}"/>
              </a:ext>
            </a:extLst>
          </p:cNvPr>
          <p:cNvSpPr>
            <a:spLocks noGrp="1"/>
          </p:cNvSpPr>
          <p:nvPr>
            <p:ph type="body" sz="quarter" idx="38"/>
          </p:nvPr>
        </p:nvSpPr>
        <p:spPr>
          <a:xfrm>
            <a:off x="10094400" y="3177551"/>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26" name="Text Placeholder 14">
            <a:extLst>
              <a:ext uri="{FF2B5EF4-FFF2-40B4-BE49-F238E27FC236}">
                <a16:creationId xmlns:a16="http://schemas.microsoft.com/office/drawing/2014/main" id="{D79FD50F-2065-46E9-8602-141EF0BA4176}"/>
              </a:ext>
            </a:extLst>
          </p:cNvPr>
          <p:cNvSpPr>
            <a:spLocks noGrp="1"/>
          </p:cNvSpPr>
          <p:nvPr>
            <p:ph type="body" sz="quarter" idx="39"/>
          </p:nvPr>
        </p:nvSpPr>
        <p:spPr>
          <a:xfrm>
            <a:off x="374399" y="5733636"/>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27" name="Text Placeholder 14">
            <a:extLst>
              <a:ext uri="{FF2B5EF4-FFF2-40B4-BE49-F238E27FC236}">
                <a16:creationId xmlns:a16="http://schemas.microsoft.com/office/drawing/2014/main" id="{5381BAA9-4C46-418B-8ED7-28CD793CA4C9}"/>
              </a:ext>
            </a:extLst>
          </p:cNvPr>
          <p:cNvSpPr>
            <a:spLocks noGrp="1"/>
          </p:cNvSpPr>
          <p:nvPr>
            <p:ph type="body" sz="quarter" idx="40"/>
          </p:nvPr>
        </p:nvSpPr>
        <p:spPr>
          <a:xfrm>
            <a:off x="2318399" y="5733636"/>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28" name="Text Placeholder 14">
            <a:extLst>
              <a:ext uri="{FF2B5EF4-FFF2-40B4-BE49-F238E27FC236}">
                <a16:creationId xmlns:a16="http://schemas.microsoft.com/office/drawing/2014/main" id="{EAF266A5-5701-4407-80CC-251C039A52B0}"/>
              </a:ext>
            </a:extLst>
          </p:cNvPr>
          <p:cNvSpPr>
            <a:spLocks noGrp="1"/>
          </p:cNvSpPr>
          <p:nvPr>
            <p:ph type="body" sz="quarter" idx="41"/>
          </p:nvPr>
        </p:nvSpPr>
        <p:spPr>
          <a:xfrm>
            <a:off x="4262399" y="5733636"/>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29" name="Text Placeholder 14">
            <a:extLst>
              <a:ext uri="{FF2B5EF4-FFF2-40B4-BE49-F238E27FC236}">
                <a16:creationId xmlns:a16="http://schemas.microsoft.com/office/drawing/2014/main" id="{95F66F3B-2C7B-45BD-BC2C-B4A400D1B2FE}"/>
              </a:ext>
            </a:extLst>
          </p:cNvPr>
          <p:cNvSpPr>
            <a:spLocks noGrp="1"/>
          </p:cNvSpPr>
          <p:nvPr>
            <p:ph type="body" sz="quarter" idx="42"/>
          </p:nvPr>
        </p:nvSpPr>
        <p:spPr>
          <a:xfrm>
            <a:off x="6206400" y="5733636"/>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30" name="Text Placeholder 14">
            <a:extLst>
              <a:ext uri="{FF2B5EF4-FFF2-40B4-BE49-F238E27FC236}">
                <a16:creationId xmlns:a16="http://schemas.microsoft.com/office/drawing/2014/main" id="{3AF6763A-70C5-4ACD-B0F2-15A987EEC764}"/>
              </a:ext>
            </a:extLst>
          </p:cNvPr>
          <p:cNvSpPr>
            <a:spLocks noGrp="1"/>
          </p:cNvSpPr>
          <p:nvPr>
            <p:ph type="body" sz="quarter" idx="43"/>
          </p:nvPr>
        </p:nvSpPr>
        <p:spPr>
          <a:xfrm>
            <a:off x="8150400" y="5733636"/>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31" name="Text Placeholder 14">
            <a:extLst>
              <a:ext uri="{FF2B5EF4-FFF2-40B4-BE49-F238E27FC236}">
                <a16:creationId xmlns:a16="http://schemas.microsoft.com/office/drawing/2014/main" id="{1D0D054C-0983-45DF-9D71-DA6841B2C9DA}"/>
              </a:ext>
            </a:extLst>
          </p:cNvPr>
          <p:cNvSpPr>
            <a:spLocks noGrp="1"/>
          </p:cNvSpPr>
          <p:nvPr>
            <p:ph type="body" sz="quarter" idx="44"/>
          </p:nvPr>
        </p:nvSpPr>
        <p:spPr>
          <a:xfrm>
            <a:off x="10094400" y="5733636"/>
            <a:ext cx="1724400" cy="595035"/>
          </a:xfrm>
        </p:spPr>
        <p:txBody>
          <a:bodyPr/>
          <a:lstStyle>
            <a:lvl1pPr>
              <a:spcAft>
                <a:spcPts val="200"/>
              </a:spcAft>
              <a:defRPr sz="1300" b="1">
                <a:solidFill>
                  <a:schemeClr val="accent1"/>
                </a:solidFill>
              </a:defRPr>
            </a:lvl1pPr>
            <a:lvl2pPr>
              <a:spcAft>
                <a:spcPts val="200"/>
              </a:spcAft>
              <a:defRPr sz="1100" b="0"/>
            </a:lvl2pPr>
            <a:lvl3pPr>
              <a:buNone/>
              <a:defRPr sz="1100"/>
            </a:lvl3pPr>
            <a:lvl4pPr>
              <a:defRPr sz="1100" b="1"/>
            </a:lvl4pPr>
            <a:lvl5pPr>
              <a:buFont typeface="Arial" panose="020B0604020202020204" pitchFamily="34" charset="0"/>
              <a:buNone/>
              <a:defRPr sz="800" b="0"/>
            </a:lvl5pPr>
            <a:lvl6pPr>
              <a:buNone/>
              <a:defRPr sz="800" b="1"/>
            </a:lvl6pPr>
            <a:lvl9pPr>
              <a:defRPr/>
            </a:lvl9pPr>
          </a:lstStyle>
          <a:p>
            <a:pPr lvl="0"/>
            <a:r>
              <a:rPr lang="en-US"/>
              <a:t>Click to edit Master text styles</a:t>
            </a:r>
          </a:p>
          <a:p>
            <a:pPr lvl="1"/>
            <a:r>
              <a:rPr lang="en-US"/>
              <a:t>Second level</a:t>
            </a:r>
          </a:p>
        </p:txBody>
      </p:sp>
      <p:sp>
        <p:nvSpPr>
          <p:cNvPr id="32" name="Subtitle 2">
            <a:extLst>
              <a:ext uri="{FF2B5EF4-FFF2-40B4-BE49-F238E27FC236}">
                <a16:creationId xmlns:a16="http://schemas.microsoft.com/office/drawing/2014/main" id="{03216A02-A00B-4613-ABDE-21FD658B0706}"/>
              </a:ext>
            </a:extLst>
          </p:cNvPr>
          <p:cNvSpPr>
            <a:spLocks noGrp="1"/>
          </p:cNvSpPr>
          <p:nvPr>
            <p:ph type="subTitle" idx="1" hasCustomPrompt="1"/>
          </p:nvPr>
        </p:nvSpPr>
        <p:spPr>
          <a:xfrm>
            <a:off x="374400" y="442571"/>
            <a:ext cx="11440162"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34" name="Text Placeholder 12">
            <a:extLst>
              <a:ext uri="{FF2B5EF4-FFF2-40B4-BE49-F238E27FC236}">
                <a16:creationId xmlns:a16="http://schemas.microsoft.com/office/drawing/2014/main" id="{E2F0DCC6-E193-482C-BF0B-71E8CA6B4881}"/>
              </a:ext>
            </a:extLst>
          </p:cNvPr>
          <p:cNvSpPr>
            <a:spLocks noGrp="1"/>
          </p:cNvSpPr>
          <p:nvPr>
            <p:ph type="body" sz="quarter" idx="46" hasCustomPrompt="1"/>
          </p:nvPr>
        </p:nvSpPr>
        <p:spPr>
          <a:xfrm>
            <a:off x="374400" y="6375400"/>
            <a:ext cx="8532811" cy="87716"/>
          </a:xfrm>
        </p:spPr>
        <p:txBody>
          <a:bodyPr/>
          <a:lstStyle>
            <a:lvl1pPr>
              <a:defRPr sz="600" b="0">
                <a:solidFill>
                  <a:schemeClr val="tx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1FE3C97F-8F5C-0547-AE43-08292E32176C}"/>
              </a:ext>
            </a:extLst>
          </p:cNvPr>
          <p:cNvSpPr>
            <a:spLocks noGrp="1"/>
          </p:cNvSpPr>
          <p:nvPr>
            <p:ph type="ftr" sz="quarter" idx="47"/>
          </p:nvPr>
        </p:nvSpPr>
        <p:spPr/>
        <p:txBody>
          <a:bodyPr/>
          <a:lstStyle/>
          <a:p>
            <a:r>
              <a:rPr lang="en-US"/>
              <a:t>Footer goes here</a:t>
            </a:r>
            <a:endParaRPr lang="en-US" dirty="0"/>
          </a:p>
        </p:txBody>
      </p:sp>
    </p:spTree>
    <p:extLst>
      <p:ext uri="{BB962C8B-B14F-4D97-AF65-F5344CB8AC3E}">
        <p14:creationId xmlns:p14="http://schemas.microsoft.com/office/powerpoint/2010/main" val="3316820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Qu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44F0-4C5C-478D-942A-075113C07C2B}"/>
              </a:ext>
            </a:extLst>
          </p:cNvPr>
          <p:cNvSpPr>
            <a:spLocks noGrp="1"/>
          </p:cNvSpPr>
          <p:nvPr>
            <p:ph type="title" hasCustomPrompt="1"/>
          </p:nvPr>
        </p:nvSpPr>
        <p:spPr>
          <a:xfrm>
            <a:off x="374400" y="876035"/>
            <a:ext cx="11443018" cy="346249"/>
          </a:xfrm>
        </p:spPr>
        <p:txBody>
          <a:bodyPr/>
          <a:lstStyle>
            <a:lvl1pPr>
              <a:defRPr>
                <a:solidFill>
                  <a:schemeClr val="tx2"/>
                </a:solidFill>
              </a:defRPr>
            </a:lvl1pPr>
          </a:lstStyle>
          <a:p>
            <a:r>
              <a:rPr lang="en-US" dirty="0"/>
              <a:t>Click to edit slide title</a:t>
            </a:r>
          </a:p>
        </p:txBody>
      </p:sp>
      <p:sp>
        <p:nvSpPr>
          <p:cNvPr id="10" name="Picture Placeholder 7">
            <a:extLst>
              <a:ext uri="{FF2B5EF4-FFF2-40B4-BE49-F238E27FC236}">
                <a16:creationId xmlns:a16="http://schemas.microsoft.com/office/drawing/2014/main" id="{43862A49-5EDD-4E7A-9C50-CC83106EBF69}"/>
              </a:ext>
            </a:extLst>
          </p:cNvPr>
          <p:cNvSpPr>
            <a:spLocks noGrp="1"/>
          </p:cNvSpPr>
          <p:nvPr>
            <p:ph type="pic" sz="quarter" idx="22" hasCustomPrompt="1"/>
          </p:nvPr>
        </p:nvSpPr>
        <p:spPr>
          <a:xfrm>
            <a:off x="0" y="4356689"/>
            <a:ext cx="4114800" cy="25016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1" name="Picture Placeholder 7">
            <a:extLst>
              <a:ext uri="{FF2B5EF4-FFF2-40B4-BE49-F238E27FC236}">
                <a16:creationId xmlns:a16="http://schemas.microsoft.com/office/drawing/2014/main" id="{0F9DA9EE-5090-4B48-8D32-118A2C63805A}"/>
              </a:ext>
            </a:extLst>
          </p:cNvPr>
          <p:cNvSpPr>
            <a:spLocks noGrp="1"/>
          </p:cNvSpPr>
          <p:nvPr>
            <p:ph type="pic" sz="quarter" idx="23" hasCustomPrompt="1"/>
          </p:nvPr>
        </p:nvSpPr>
        <p:spPr>
          <a:xfrm>
            <a:off x="4114800" y="4356689"/>
            <a:ext cx="3963194" cy="25020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2" name="Picture Placeholder 7">
            <a:extLst>
              <a:ext uri="{FF2B5EF4-FFF2-40B4-BE49-F238E27FC236}">
                <a16:creationId xmlns:a16="http://schemas.microsoft.com/office/drawing/2014/main" id="{0396E86E-7624-4018-BCDB-6CAA73A7F2F3}"/>
              </a:ext>
            </a:extLst>
          </p:cNvPr>
          <p:cNvSpPr>
            <a:spLocks noGrp="1"/>
          </p:cNvSpPr>
          <p:nvPr>
            <p:ph type="pic" sz="quarter" idx="24" hasCustomPrompt="1"/>
          </p:nvPr>
        </p:nvSpPr>
        <p:spPr>
          <a:xfrm>
            <a:off x="8077571" y="4356689"/>
            <a:ext cx="4115223" cy="2502000"/>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3" name="Text Placeholder 14">
            <a:extLst>
              <a:ext uri="{FF2B5EF4-FFF2-40B4-BE49-F238E27FC236}">
                <a16:creationId xmlns:a16="http://schemas.microsoft.com/office/drawing/2014/main" id="{D8632F13-19EE-4BD4-B35E-E23FCFF5540C}"/>
              </a:ext>
            </a:extLst>
          </p:cNvPr>
          <p:cNvSpPr>
            <a:spLocks noGrp="1"/>
          </p:cNvSpPr>
          <p:nvPr>
            <p:ph type="body" sz="quarter" idx="20"/>
          </p:nvPr>
        </p:nvSpPr>
        <p:spPr>
          <a:xfrm>
            <a:off x="374400" y="1597690"/>
            <a:ext cx="3740396" cy="873829"/>
          </a:xfrm>
        </p:spPr>
        <p:txBody>
          <a:bodyPr/>
          <a:lstStyle>
            <a:lvl1pPr marL="0" indent="0" algn="ctr">
              <a:spcBef>
                <a:spcPts val="0"/>
              </a:spcBef>
              <a:spcAft>
                <a:spcPts val="500"/>
              </a:spcAft>
              <a:defRPr b="1">
                <a:solidFill>
                  <a:schemeClr val="accent1"/>
                </a:solidFill>
              </a:defRPr>
            </a:lvl1pPr>
            <a:lvl2pPr marL="0" indent="0" algn="ctr">
              <a:spcBef>
                <a:spcPts val="0"/>
              </a:spcBef>
              <a:spcAft>
                <a:spcPts val="500"/>
              </a:spcAft>
              <a:defRPr sz="1400" b="0"/>
            </a:lvl2pPr>
            <a:lvl3pPr marL="0" indent="0" algn="ctr">
              <a:spcBef>
                <a:spcPts val="0"/>
              </a:spcBef>
              <a:spcAft>
                <a:spcPts val="0"/>
              </a:spcAft>
              <a:buNone/>
              <a:defRPr sz="1000" b="1">
                <a:solidFill>
                  <a:schemeClr val="tx2"/>
                </a:solidFill>
              </a:defRPr>
            </a:lvl3pPr>
            <a:lvl4pPr marL="0" indent="0" algn="ctr">
              <a:spcBef>
                <a:spcPts val="0"/>
              </a:spcBef>
              <a:spcAft>
                <a:spcPts val="0"/>
              </a:spcAft>
              <a:buNone/>
              <a:defRPr sz="1000">
                <a:solidFill>
                  <a:schemeClr val="tx2"/>
                </a:solidFill>
              </a:defRPr>
            </a:lvl4pPr>
            <a:lvl5pPr algn="ctr">
              <a:defRPr sz="1000" b="0"/>
            </a:lvl5pPr>
            <a:lvl6pPr algn="ctr">
              <a:buNone/>
              <a:defRPr sz="1000" b="0"/>
            </a:lvl6pPr>
            <a:lvl7pPr algn="ctr">
              <a:defRPr sz="1000" b="0"/>
            </a:lvl7pPr>
            <a:lvl8pPr algn="ctr">
              <a:defRPr sz="1000" b="0"/>
            </a:lvl8pPr>
            <a:lvl9pPr algn="ctr">
              <a:defRPr sz="1000" b="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4">
            <a:extLst>
              <a:ext uri="{FF2B5EF4-FFF2-40B4-BE49-F238E27FC236}">
                <a16:creationId xmlns:a16="http://schemas.microsoft.com/office/drawing/2014/main" id="{99039F03-84AE-47FD-B6A5-431BE80BA9BB}"/>
              </a:ext>
            </a:extLst>
          </p:cNvPr>
          <p:cNvSpPr>
            <a:spLocks noGrp="1"/>
          </p:cNvSpPr>
          <p:nvPr>
            <p:ph type="body" sz="quarter" idx="25"/>
          </p:nvPr>
        </p:nvSpPr>
        <p:spPr>
          <a:xfrm>
            <a:off x="4114796" y="1597690"/>
            <a:ext cx="3960766" cy="873829"/>
          </a:xfrm>
        </p:spPr>
        <p:txBody>
          <a:bodyPr/>
          <a:lstStyle>
            <a:lvl1pPr marL="0" indent="0" algn="ctr">
              <a:spcBef>
                <a:spcPts val="0"/>
              </a:spcBef>
              <a:spcAft>
                <a:spcPts val="500"/>
              </a:spcAft>
              <a:defRPr b="1">
                <a:solidFill>
                  <a:schemeClr val="accent1"/>
                </a:solidFill>
              </a:defRPr>
            </a:lvl1pPr>
            <a:lvl2pPr marL="0" indent="0" algn="ctr">
              <a:spcBef>
                <a:spcPts val="0"/>
              </a:spcBef>
              <a:spcAft>
                <a:spcPts val="500"/>
              </a:spcAft>
              <a:defRPr sz="1400" b="0"/>
            </a:lvl2pPr>
            <a:lvl3pPr marL="0" indent="0" algn="ctr">
              <a:spcBef>
                <a:spcPts val="0"/>
              </a:spcBef>
              <a:spcAft>
                <a:spcPts val="0"/>
              </a:spcAft>
              <a:buNone/>
              <a:defRPr sz="1000" b="1">
                <a:solidFill>
                  <a:schemeClr val="tx2"/>
                </a:solidFill>
              </a:defRPr>
            </a:lvl3pPr>
            <a:lvl4pPr marL="0" indent="0" algn="ctr">
              <a:spcBef>
                <a:spcPts val="0"/>
              </a:spcBef>
              <a:spcAft>
                <a:spcPts val="0"/>
              </a:spcAft>
              <a:buNone/>
              <a:defRPr sz="1000">
                <a:solidFill>
                  <a:schemeClr val="tx2"/>
                </a:solidFill>
              </a:defRPr>
            </a:lvl4pPr>
            <a:lvl5pPr algn="ctr">
              <a:defRPr sz="1000" b="0"/>
            </a:lvl5pPr>
            <a:lvl6pPr algn="ctr">
              <a:buNone/>
              <a:defRPr sz="1000" b="0"/>
            </a:lvl6pPr>
            <a:lvl7pPr algn="ctr">
              <a:defRPr sz="1000" b="0"/>
            </a:lvl7pPr>
            <a:lvl8pPr algn="ctr">
              <a:defRPr sz="1000" b="0"/>
            </a:lvl8pPr>
            <a:lvl9pPr algn="ctr">
              <a:defRPr sz="1000" b="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4">
            <a:extLst>
              <a:ext uri="{FF2B5EF4-FFF2-40B4-BE49-F238E27FC236}">
                <a16:creationId xmlns:a16="http://schemas.microsoft.com/office/drawing/2014/main" id="{B617385C-0B8F-4CE4-A701-F24B58AEE78E}"/>
              </a:ext>
            </a:extLst>
          </p:cNvPr>
          <p:cNvSpPr>
            <a:spLocks noGrp="1"/>
          </p:cNvSpPr>
          <p:nvPr>
            <p:ph type="body" sz="quarter" idx="26"/>
          </p:nvPr>
        </p:nvSpPr>
        <p:spPr>
          <a:xfrm>
            <a:off x="8075562" y="1597690"/>
            <a:ext cx="3746551" cy="873829"/>
          </a:xfrm>
        </p:spPr>
        <p:txBody>
          <a:bodyPr/>
          <a:lstStyle>
            <a:lvl1pPr marL="0" indent="0" algn="ctr">
              <a:spcBef>
                <a:spcPts val="0"/>
              </a:spcBef>
              <a:spcAft>
                <a:spcPts val="500"/>
              </a:spcAft>
              <a:defRPr b="1">
                <a:solidFill>
                  <a:schemeClr val="accent1"/>
                </a:solidFill>
              </a:defRPr>
            </a:lvl1pPr>
            <a:lvl2pPr marL="0" indent="0" algn="ctr">
              <a:spcBef>
                <a:spcPts val="0"/>
              </a:spcBef>
              <a:spcAft>
                <a:spcPts val="500"/>
              </a:spcAft>
              <a:defRPr sz="1400" b="0"/>
            </a:lvl2pPr>
            <a:lvl3pPr marL="0" indent="0" algn="ctr">
              <a:spcBef>
                <a:spcPts val="0"/>
              </a:spcBef>
              <a:spcAft>
                <a:spcPts val="0"/>
              </a:spcAft>
              <a:buNone/>
              <a:defRPr sz="1000" b="1">
                <a:solidFill>
                  <a:schemeClr val="tx2"/>
                </a:solidFill>
              </a:defRPr>
            </a:lvl3pPr>
            <a:lvl4pPr marL="0" indent="0" algn="ctr">
              <a:spcBef>
                <a:spcPts val="0"/>
              </a:spcBef>
              <a:spcAft>
                <a:spcPts val="0"/>
              </a:spcAft>
              <a:buNone/>
              <a:defRPr sz="1000">
                <a:solidFill>
                  <a:schemeClr val="tx2"/>
                </a:solidFill>
              </a:defRPr>
            </a:lvl4pPr>
            <a:lvl5pPr algn="ctr">
              <a:defRPr sz="1000" b="0"/>
            </a:lvl5pPr>
            <a:lvl6pPr algn="ctr">
              <a:buNone/>
              <a:defRPr sz="1000" b="0"/>
            </a:lvl6pPr>
            <a:lvl7pPr algn="ctr">
              <a:defRPr sz="1000" b="0"/>
            </a:lvl7pPr>
            <a:lvl8pPr algn="ctr">
              <a:defRPr sz="1000" b="0"/>
            </a:lvl8pPr>
            <a:lvl9pPr algn="ctr">
              <a:defRPr sz="1000" b="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0">
            <a:extLst>
              <a:ext uri="{FF2B5EF4-FFF2-40B4-BE49-F238E27FC236}">
                <a16:creationId xmlns:a16="http://schemas.microsoft.com/office/drawing/2014/main" id="{24800AA5-88BC-4B81-B2BD-B02B6B7B9541}"/>
              </a:ext>
            </a:extLst>
          </p:cNvPr>
          <p:cNvSpPr>
            <a:spLocks noGrp="1"/>
          </p:cNvSpPr>
          <p:nvPr>
            <p:ph type="body" sz="quarter" idx="27"/>
          </p:nvPr>
        </p:nvSpPr>
        <p:spPr>
          <a:xfrm>
            <a:off x="4116802" y="1605310"/>
            <a:ext cx="0" cy="2736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8" name="Text Placeholder 10">
            <a:extLst>
              <a:ext uri="{FF2B5EF4-FFF2-40B4-BE49-F238E27FC236}">
                <a16:creationId xmlns:a16="http://schemas.microsoft.com/office/drawing/2014/main" id="{C2C1AA38-B65B-447E-AE3E-B629C290BDC2}"/>
              </a:ext>
            </a:extLst>
          </p:cNvPr>
          <p:cNvSpPr>
            <a:spLocks noGrp="1"/>
          </p:cNvSpPr>
          <p:nvPr>
            <p:ph type="body" sz="quarter" idx="28"/>
          </p:nvPr>
        </p:nvSpPr>
        <p:spPr>
          <a:xfrm>
            <a:off x="8077571" y="1605310"/>
            <a:ext cx="0" cy="2736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9" name="Subtitle 2">
            <a:extLst>
              <a:ext uri="{FF2B5EF4-FFF2-40B4-BE49-F238E27FC236}">
                <a16:creationId xmlns:a16="http://schemas.microsoft.com/office/drawing/2014/main" id="{345A2047-B0FE-4BB5-A4FC-7D8F64EB1A91}"/>
              </a:ext>
            </a:extLst>
          </p:cNvPr>
          <p:cNvSpPr>
            <a:spLocks noGrp="1"/>
          </p:cNvSpPr>
          <p:nvPr>
            <p:ph type="subTitle" idx="1" hasCustomPrompt="1"/>
          </p:nvPr>
        </p:nvSpPr>
        <p:spPr>
          <a:xfrm>
            <a:off x="374400" y="442571"/>
            <a:ext cx="1144968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B05AD0D4-72F8-4465-870E-AC2F0B0ED3CD}"/>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23" name="Text Placeholder 12">
            <a:extLst>
              <a:ext uri="{FF2B5EF4-FFF2-40B4-BE49-F238E27FC236}">
                <a16:creationId xmlns:a16="http://schemas.microsoft.com/office/drawing/2014/main" id="{21FE838B-F171-41C6-88CF-05513B583FE6}"/>
              </a:ext>
            </a:extLst>
          </p:cNvPr>
          <p:cNvSpPr>
            <a:spLocks noGrp="1"/>
          </p:cNvSpPr>
          <p:nvPr>
            <p:ph type="body" sz="quarter" idx="30" hasCustomPrompt="1"/>
          </p:nvPr>
        </p:nvSpPr>
        <p:spPr>
          <a:xfrm>
            <a:off x="374400" y="6375400"/>
            <a:ext cx="8532811"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C82142B5-22B3-BC45-AB2B-44F5D5B49DC6}"/>
              </a:ext>
            </a:extLst>
          </p:cNvPr>
          <p:cNvSpPr>
            <a:spLocks noGrp="1"/>
          </p:cNvSpPr>
          <p:nvPr>
            <p:ph type="ftr" sz="quarter" idx="31"/>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37680856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1B94-226D-E103-8FDE-153D5B9FB4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367433-5B7E-3560-080D-AC399C95EC75}"/>
              </a:ext>
            </a:extLst>
          </p:cNvPr>
          <p:cNvSpPr>
            <a:spLocks noGrp="1"/>
          </p:cNvSpPr>
          <p:nvPr>
            <p:ph type="dt" sz="half" idx="10"/>
          </p:nvPr>
        </p:nvSpPr>
        <p:spPr/>
        <p:txBody>
          <a:bodyPr/>
          <a:lstStyle/>
          <a:p>
            <a:fld id="{CB87B762-0C06-4D86-A5C9-616B25346E56}" type="datetimeFigureOut">
              <a:rPr lang="en-US" smtClean="0"/>
              <a:t>1/20/2025</a:t>
            </a:fld>
            <a:endParaRPr lang="en-US"/>
          </a:p>
        </p:txBody>
      </p:sp>
      <p:sp>
        <p:nvSpPr>
          <p:cNvPr id="4" name="Footer Placeholder 3">
            <a:extLst>
              <a:ext uri="{FF2B5EF4-FFF2-40B4-BE49-F238E27FC236}">
                <a16:creationId xmlns:a16="http://schemas.microsoft.com/office/drawing/2014/main" id="{B36C6CF2-116D-C5FE-F6B9-31290FEB3A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F26B44-2276-A003-6A05-948B8D7D2F8B}"/>
              </a:ext>
            </a:extLst>
          </p:cNvPr>
          <p:cNvSpPr>
            <a:spLocks noGrp="1"/>
          </p:cNvSpPr>
          <p:nvPr>
            <p:ph type="sldNum" sz="quarter" idx="12"/>
          </p:nvPr>
        </p:nvSpPr>
        <p:spPr/>
        <p:txBody>
          <a:bodyPr/>
          <a:lstStyle/>
          <a:p>
            <a:fld id="{F508D687-898E-4BB6-9783-275C1304C580}" type="slidenum">
              <a:rPr lang="en-US" smtClean="0"/>
              <a:t>‹#›</a:t>
            </a:fld>
            <a:endParaRPr lang="en-US"/>
          </a:p>
        </p:txBody>
      </p:sp>
    </p:spTree>
    <p:extLst>
      <p:ext uri="{BB962C8B-B14F-4D97-AF65-F5344CB8AC3E}">
        <p14:creationId xmlns:p14="http://schemas.microsoft.com/office/powerpoint/2010/main" val="7406213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F6F52-4DE1-3E8D-7529-B6A6CB8276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F58544-416B-8991-3CF3-0D3ADBA12CC3}"/>
              </a:ext>
            </a:extLst>
          </p:cNvPr>
          <p:cNvSpPr>
            <a:spLocks noGrp="1"/>
          </p:cNvSpPr>
          <p:nvPr>
            <p:ph idx="1"/>
          </p:nvPr>
        </p:nvSpPr>
        <p:spPr>
          <a:xfrm>
            <a:off x="374400" y="2305927"/>
            <a:ext cx="11450637" cy="13383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15D24-C486-017B-C916-DEE2911A0D73}"/>
              </a:ext>
            </a:extLst>
          </p:cNvPr>
          <p:cNvSpPr>
            <a:spLocks noGrp="1"/>
          </p:cNvSpPr>
          <p:nvPr>
            <p:ph type="dt" sz="half" idx="10"/>
          </p:nvPr>
        </p:nvSpPr>
        <p:spPr/>
        <p:txBody>
          <a:bodyPr/>
          <a:lstStyle/>
          <a:p>
            <a:fld id="{CB87B762-0C06-4D86-A5C9-616B25346E56}" type="datetimeFigureOut">
              <a:rPr lang="en-US" smtClean="0"/>
              <a:t>1/20/2025</a:t>
            </a:fld>
            <a:endParaRPr lang="en-US"/>
          </a:p>
        </p:txBody>
      </p:sp>
      <p:sp>
        <p:nvSpPr>
          <p:cNvPr id="5" name="Footer Placeholder 4">
            <a:extLst>
              <a:ext uri="{FF2B5EF4-FFF2-40B4-BE49-F238E27FC236}">
                <a16:creationId xmlns:a16="http://schemas.microsoft.com/office/drawing/2014/main" id="{CDCA4043-05A1-2CEC-3C1D-81F5BB026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E0B7B-0157-C1C1-166C-AC4942982431}"/>
              </a:ext>
            </a:extLst>
          </p:cNvPr>
          <p:cNvSpPr>
            <a:spLocks noGrp="1"/>
          </p:cNvSpPr>
          <p:nvPr>
            <p:ph type="sldNum" sz="quarter" idx="12"/>
          </p:nvPr>
        </p:nvSpPr>
        <p:spPr/>
        <p:txBody>
          <a:bodyPr/>
          <a:lstStyle/>
          <a:p>
            <a:fld id="{F508D687-898E-4BB6-9783-275C1304C580}" type="slidenum">
              <a:rPr lang="en-US" smtClean="0"/>
              <a:t>‹#›</a:t>
            </a:fld>
            <a:endParaRPr lang="en-US"/>
          </a:p>
        </p:txBody>
      </p:sp>
    </p:spTree>
    <p:extLst>
      <p:ext uri="{BB962C8B-B14F-4D97-AF65-F5344CB8AC3E}">
        <p14:creationId xmlns:p14="http://schemas.microsoft.com/office/powerpoint/2010/main" val="33085194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case study - 2 columns &amp;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971476-B383-4149-A7F7-FFEBEB9568BB}"/>
              </a:ext>
            </a:extLst>
          </p:cNvPr>
          <p:cNvSpPr/>
          <p:nvPr userDrawn="1"/>
        </p:nvSpPr>
        <p:spPr>
          <a:xfrm>
            <a:off x="0" y="0"/>
            <a:ext cx="368828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F882C0B-61FB-41FD-B15E-D856F4D55A87}"/>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5CABE762-E46C-47A7-9DD1-C1E51E226076}"/>
              </a:ext>
            </a:extLst>
          </p:cNvPr>
          <p:cNvSpPr>
            <a:spLocks noGrp="1"/>
          </p:cNvSpPr>
          <p:nvPr>
            <p:ph type="body" sz="quarter" idx="18" hasCustomPrompt="1"/>
          </p:nvPr>
        </p:nvSpPr>
        <p:spPr>
          <a:xfrm>
            <a:off x="374400" y="2028355"/>
            <a:ext cx="3124764" cy="263149"/>
          </a:xfrm>
        </p:spPr>
        <p:txBody>
          <a:bodyPr/>
          <a:lstStyle>
            <a:lvl1pPr marL="0">
              <a:buFont typeface="Arial" panose="020B0604020202020204" pitchFamily="34" charset="0"/>
              <a:buNone/>
              <a:defRPr sz="1800" b="0">
                <a:solidFill>
                  <a:schemeClr val="bg1"/>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3" name="Picture Placeholder 7">
            <a:extLst>
              <a:ext uri="{FF2B5EF4-FFF2-40B4-BE49-F238E27FC236}">
                <a16:creationId xmlns:a16="http://schemas.microsoft.com/office/drawing/2014/main" id="{DDC8F1B5-1893-4A07-A393-1C1BC6A2A256}"/>
              </a:ext>
            </a:extLst>
          </p:cNvPr>
          <p:cNvSpPr>
            <a:spLocks noGrp="1"/>
          </p:cNvSpPr>
          <p:nvPr>
            <p:ph type="pic" sz="quarter" idx="16" hasCustomPrompt="1"/>
          </p:nvPr>
        </p:nvSpPr>
        <p:spPr>
          <a:xfrm>
            <a:off x="8150223" y="1"/>
            <a:ext cx="4042570" cy="23050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Text Placeholder 14">
            <a:extLst>
              <a:ext uri="{FF2B5EF4-FFF2-40B4-BE49-F238E27FC236}">
                <a16:creationId xmlns:a16="http://schemas.microsoft.com/office/drawing/2014/main" id="{05A6C42E-A9AB-4402-99BA-BFA31CEE6000}"/>
              </a:ext>
            </a:extLst>
          </p:cNvPr>
          <p:cNvSpPr>
            <a:spLocks noGrp="1"/>
          </p:cNvSpPr>
          <p:nvPr>
            <p:ph type="body" sz="quarter" idx="19"/>
          </p:nvPr>
        </p:nvSpPr>
        <p:spPr>
          <a:xfrm>
            <a:off x="4260850" y="2613600"/>
            <a:ext cx="3671888"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6" name="Text Placeholder 14">
            <a:extLst>
              <a:ext uri="{FF2B5EF4-FFF2-40B4-BE49-F238E27FC236}">
                <a16:creationId xmlns:a16="http://schemas.microsoft.com/office/drawing/2014/main" id="{F34C392B-A562-47FC-BCE8-CA6434362531}"/>
              </a:ext>
            </a:extLst>
          </p:cNvPr>
          <p:cNvSpPr>
            <a:spLocks noGrp="1"/>
          </p:cNvSpPr>
          <p:nvPr>
            <p:ph type="body" sz="quarter" idx="20"/>
          </p:nvPr>
        </p:nvSpPr>
        <p:spPr>
          <a:xfrm>
            <a:off x="8150223" y="2613600"/>
            <a:ext cx="3671889"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8" name="Title 1">
            <a:extLst>
              <a:ext uri="{FF2B5EF4-FFF2-40B4-BE49-F238E27FC236}">
                <a16:creationId xmlns:a16="http://schemas.microsoft.com/office/drawing/2014/main" id="{46FB2417-A73C-4200-B2F1-191BE93B9FC1}"/>
              </a:ext>
            </a:extLst>
          </p:cNvPr>
          <p:cNvSpPr>
            <a:spLocks noGrp="1"/>
          </p:cNvSpPr>
          <p:nvPr>
            <p:ph type="title" hasCustomPrompt="1"/>
          </p:nvPr>
        </p:nvSpPr>
        <p:spPr>
          <a:xfrm>
            <a:off x="374400" y="880848"/>
            <a:ext cx="3131906" cy="1128514"/>
          </a:xfrm>
        </p:spPr>
        <p:txBody>
          <a:bodyPr wrap="square" anchor="t" anchorCtr="0">
            <a:spAutoFit/>
          </a:bodyPr>
          <a:lstStyle>
            <a:lvl1pPr>
              <a:lnSpc>
                <a:spcPct val="70000"/>
              </a:lnSpc>
              <a:defRPr sz="525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1" name="Subtitle 2">
            <a:extLst>
              <a:ext uri="{FF2B5EF4-FFF2-40B4-BE49-F238E27FC236}">
                <a16:creationId xmlns:a16="http://schemas.microsoft.com/office/drawing/2014/main" id="{D8F96E6F-233F-4DA2-91B8-366FB02F4867}"/>
              </a:ext>
            </a:extLst>
          </p:cNvPr>
          <p:cNvSpPr>
            <a:spLocks noGrp="1"/>
          </p:cNvSpPr>
          <p:nvPr>
            <p:ph type="subTitle" idx="1" hasCustomPrompt="1"/>
          </p:nvPr>
        </p:nvSpPr>
        <p:spPr>
          <a:xfrm>
            <a:off x="374332" y="442571"/>
            <a:ext cx="313190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9" name="Text Placeholder 12">
            <a:extLst>
              <a:ext uri="{FF2B5EF4-FFF2-40B4-BE49-F238E27FC236}">
                <a16:creationId xmlns:a16="http://schemas.microsoft.com/office/drawing/2014/main" id="{4EEE2312-C3A9-48C7-A0BF-93C408C9352A}"/>
              </a:ext>
            </a:extLst>
          </p:cNvPr>
          <p:cNvSpPr>
            <a:spLocks noGrp="1"/>
          </p:cNvSpPr>
          <p:nvPr>
            <p:ph type="body" sz="quarter" idx="22" hasCustomPrompt="1"/>
          </p:nvPr>
        </p:nvSpPr>
        <p:spPr>
          <a:xfrm>
            <a:off x="374400" y="6375400"/>
            <a:ext cx="30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5" name="Footer Placeholder 4">
            <a:extLst>
              <a:ext uri="{FF2B5EF4-FFF2-40B4-BE49-F238E27FC236}">
                <a16:creationId xmlns:a16="http://schemas.microsoft.com/office/drawing/2014/main" id="{2C3C46A8-37D8-FB4C-B7F6-83C659CBEE7D}"/>
              </a:ext>
            </a:extLst>
          </p:cNvPr>
          <p:cNvSpPr>
            <a:spLocks noGrp="1"/>
          </p:cNvSpPr>
          <p:nvPr>
            <p:ph type="ftr" sz="quarter" idx="23"/>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1537859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case study 2 - 3 columns">
    <p:spTree>
      <p:nvGrpSpPr>
        <p:cNvPr id="1" name=""/>
        <p:cNvGrpSpPr/>
        <p:nvPr/>
      </p:nvGrpSpPr>
      <p:grpSpPr>
        <a:xfrm>
          <a:off x="0" y="0"/>
          <a:ext cx="0" cy="0"/>
          <a:chOff x="0" y="0"/>
          <a:chExt cx="0" cy="0"/>
        </a:xfrm>
      </p:grpSpPr>
      <p:sp>
        <p:nvSpPr>
          <p:cNvPr id="26" name="Text Placeholder 11">
            <a:extLst>
              <a:ext uri="{FF2B5EF4-FFF2-40B4-BE49-F238E27FC236}">
                <a16:creationId xmlns:a16="http://schemas.microsoft.com/office/drawing/2014/main" id="{3696DCD5-5F7D-448F-B2A0-6BD52A2297A3}"/>
              </a:ext>
            </a:extLst>
          </p:cNvPr>
          <p:cNvSpPr>
            <a:spLocks noGrp="1"/>
          </p:cNvSpPr>
          <p:nvPr>
            <p:ph type="body" sz="quarter" idx="32"/>
          </p:nvPr>
        </p:nvSpPr>
        <p:spPr>
          <a:xfrm>
            <a:off x="8150400" y="2026800"/>
            <a:ext cx="4042800" cy="4832349"/>
          </a:xfrm>
          <a:solidFill>
            <a:schemeClr val="accent2"/>
          </a:solidFill>
        </p:spPr>
        <p:txBody>
          <a:bodyPr lIns="144000" tIns="144000" rIns="144000" bIns="144000">
            <a:noAutofit/>
          </a:bodyPr>
          <a:lstStyle>
            <a:lvl1pPr>
              <a:spcBef>
                <a:spcPts val="0"/>
              </a:spcBef>
              <a:defRPr sz="1300">
                <a:solidFill>
                  <a:schemeClr val="bg1"/>
                </a:solidFill>
              </a:defRPr>
            </a:lvl1pPr>
            <a:lvl2pPr>
              <a:spcBef>
                <a:spcPts val="0"/>
              </a:spcBef>
              <a:defRPr sz="1300">
                <a:solidFill>
                  <a:schemeClr val="bg1"/>
                </a:solidFill>
              </a:defRPr>
            </a:lvl2pPr>
            <a:lvl3pPr>
              <a:spcBef>
                <a:spcPts val="0"/>
              </a:spcBef>
              <a:defRPr sz="1300">
                <a:solidFill>
                  <a:schemeClr val="bg1"/>
                </a:solidFill>
              </a:defRPr>
            </a:lvl3pPr>
            <a:lvl4pPr marL="450000" indent="0">
              <a:lnSpc>
                <a:spcPts val="1300"/>
              </a:lnSpc>
              <a:spcBef>
                <a:spcPts val="500"/>
              </a:spcBef>
              <a:buNone/>
              <a:defRPr sz="1000">
                <a:solidFill>
                  <a:schemeClr val="bg1"/>
                </a:solidFill>
              </a:defRPr>
            </a:lvl4pPr>
            <a:lvl5pPr marL="0" indent="0">
              <a:lnSpc>
                <a:spcPts val="1300"/>
              </a:lnSpc>
              <a:spcBef>
                <a:spcPts val="0"/>
              </a:spcBef>
              <a:buNone/>
              <a:defRPr sz="1000">
                <a:solidFill>
                  <a:schemeClr val="bg1"/>
                </a:solidFill>
              </a:defRPr>
            </a:lvl5pPr>
            <a:lvl6pPr>
              <a:lnSpc>
                <a:spcPts val="1300"/>
              </a:lnSpc>
              <a:spcBef>
                <a:spcPts val="0"/>
              </a:spcBef>
              <a:defRPr sz="1000">
                <a:solidFill>
                  <a:schemeClr val="bg1"/>
                </a:solidFill>
              </a:defRPr>
            </a:lvl6pPr>
            <a:lvl7pPr>
              <a:lnSpc>
                <a:spcPct val="100000"/>
              </a:lnSpc>
              <a:spcBef>
                <a:spcPts val="0"/>
              </a:spcBef>
              <a:defRPr sz="800">
                <a:solidFill>
                  <a:schemeClr val="bg1"/>
                </a:solidFill>
              </a:defRPr>
            </a:lvl7pPr>
            <a:lvl8pPr>
              <a:lnSpc>
                <a:spcPct val="100000"/>
              </a:lnSpc>
              <a:spcBef>
                <a:spcPts val="0"/>
              </a:spcBef>
              <a:defRPr sz="800">
                <a:solidFill>
                  <a:schemeClr val="bg1"/>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3" name="Text Placeholder 11">
            <a:extLst>
              <a:ext uri="{FF2B5EF4-FFF2-40B4-BE49-F238E27FC236}">
                <a16:creationId xmlns:a16="http://schemas.microsoft.com/office/drawing/2014/main" id="{11A36D2B-0DFC-4371-B5D0-4E4B13D499EA}"/>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1">
            <a:extLst>
              <a:ext uri="{FF2B5EF4-FFF2-40B4-BE49-F238E27FC236}">
                <a16:creationId xmlns:a16="http://schemas.microsoft.com/office/drawing/2014/main" id="{7AE4CDB5-9BE7-4854-9F26-356D19850B7E}"/>
              </a:ext>
            </a:extLst>
          </p:cNvPr>
          <p:cNvSpPr>
            <a:spLocks noGrp="1"/>
          </p:cNvSpPr>
          <p:nvPr>
            <p:ph type="body" sz="quarter" idx="18"/>
          </p:nvPr>
        </p:nvSpPr>
        <p:spPr>
          <a:xfrm>
            <a:off x="4272756"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5" name="Text Placeholder 11">
            <a:extLst>
              <a:ext uri="{FF2B5EF4-FFF2-40B4-BE49-F238E27FC236}">
                <a16:creationId xmlns:a16="http://schemas.microsoft.com/office/drawing/2014/main" id="{D0ABC7C8-165F-4701-BBBB-F77565545D21}"/>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9" name="Picture Placeholder 7">
            <a:extLst>
              <a:ext uri="{FF2B5EF4-FFF2-40B4-BE49-F238E27FC236}">
                <a16:creationId xmlns:a16="http://schemas.microsoft.com/office/drawing/2014/main" id="{A2AD6B4C-86B7-4976-BE73-6FC9FF671949}"/>
              </a:ext>
            </a:extLst>
          </p:cNvPr>
          <p:cNvSpPr>
            <a:spLocks noGrp="1"/>
          </p:cNvSpPr>
          <p:nvPr>
            <p:ph type="pic" sz="quarter" idx="16" hasCustomPrompt="1"/>
          </p:nvPr>
        </p:nvSpPr>
        <p:spPr>
          <a:xfrm>
            <a:off x="8150400" y="1"/>
            <a:ext cx="4042800" cy="20256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itle 1">
            <a:extLst>
              <a:ext uri="{FF2B5EF4-FFF2-40B4-BE49-F238E27FC236}">
                <a16:creationId xmlns:a16="http://schemas.microsoft.com/office/drawing/2014/main" id="{1720BA6C-DD8A-44C6-A6FA-79D3CEF047E5}"/>
              </a:ext>
            </a:extLst>
          </p:cNvPr>
          <p:cNvSpPr>
            <a:spLocks noGrp="1"/>
          </p:cNvSpPr>
          <p:nvPr>
            <p:ph type="title" hasCustomPrompt="1"/>
          </p:nvPr>
        </p:nvSpPr>
        <p:spPr>
          <a:xfrm>
            <a:off x="374400" y="878241"/>
            <a:ext cx="7553643" cy="359073"/>
          </a:xfrm>
        </p:spPr>
        <p:txBody>
          <a:bodyPr/>
          <a:lstStyle>
            <a:lvl1pPr>
              <a:defRPr>
                <a:solidFill>
                  <a:schemeClr val="accent2"/>
                </a:solidFill>
              </a:defRPr>
            </a:lvl1pPr>
          </a:lstStyle>
          <a:p>
            <a:r>
              <a:rPr lang="en-US" dirty="0"/>
              <a:t>Click to edit slide title</a:t>
            </a:r>
          </a:p>
        </p:txBody>
      </p:sp>
      <p:sp>
        <p:nvSpPr>
          <p:cNvPr id="11" name="Subtitle 2">
            <a:extLst>
              <a:ext uri="{FF2B5EF4-FFF2-40B4-BE49-F238E27FC236}">
                <a16:creationId xmlns:a16="http://schemas.microsoft.com/office/drawing/2014/main" id="{6E79970C-6642-457E-A4E7-CA2CA6459135}"/>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C0AA351C-61DB-4CE0-A882-D10B410B3AB1}"/>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15" name="Text Placeholder 12">
            <a:extLst>
              <a:ext uri="{FF2B5EF4-FFF2-40B4-BE49-F238E27FC236}">
                <a16:creationId xmlns:a16="http://schemas.microsoft.com/office/drawing/2014/main" id="{A946425E-36A5-4F20-A162-35AA4B316B10}"/>
              </a:ext>
            </a:extLst>
          </p:cNvPr>
          <p:cNvSpPr>
            <a:spLocks noGrp="1"/>
          </p:cNvSpPr>
          <p:nvPr>
            <p:ph type="body" sz="quarter" idx="22" hasCustomPrompt="1"/>
          </p:nvPr>
        </p:nvSpPr>
        <p:spPr>
          <a:xfrm>
            <a:off x="374400" y="63756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A3C10DE4-DC11-4E44-9AAB-3539807A12CF}"/>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2752844967"/>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case study 3 - 2 columns &amp;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A6A67-AFF2-4D07-A8DC-8A5DCB92EFC4}"/>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Picture Placeholder 7">
            <a:extLst>
              <a:ext uri="{FF2B5EF4-FFF2-40B4-BE49-F238E27FC236}">
                <a16:creationId xmlns:a16="http://schemas.microsoft.com/office/drawing/2014/main" id="{C5B0CD67-277C-4BED-A82D-59281BDC5E9B}"/>
              </a:ext>
            </a:extLst>
          </p:cNvPr>
          <p:cNvSpPr>
            <a:spLocks noGrp="1"/>
          </p:cNvSpPr>
          <p:nvPr>
            <p:ph type="pic" sz="quarter" idx="16" hasCustomPrompt="1"/>
          </p:nvPr>
        </p:nvSpPr>
        <p:spPr>
          <a:xfrm>
            <a:off x="8149428" y="2613600"/>
            <a:ext cx="4044159" cy="274633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ext Placeholder 14">
            <a:extLst>
              <a:ext uri="{FF2B5EF4-FFF2-40B4-BE49-F238E27FC236}">
                <a16:creationId xmlns:a16="http://schemas.microsoft.com/office/drawing/2014/main" id="{06034B25-01E3-425F-AECC-129D4A0E09D5}"/>
              </a:ext>
            </a:extLst>
          </p:cNvPr>
          <p:cNvSpPr>
            <a:spLocks noGrp="1"/>
          </p:cNvSpPr>
          <p:nvPr>
            <p:ph type="body" sz="quarter" idx="19"/>
          </p:nvPr>
        </p:nvSpPr>
        <p:spPr>
          <a:xfrm>
            <a:off x="4260850" y="2613600"/>
            <a:ext cx="367188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1" name="Text Placeholder 14">
            <a:extLst>
              <a:ext uri="{FF2B5EF4-FFF2-40B4-BE49-F238E27FC236}">
                <a16:creationId xmlns:a16="http://schemas.microsoft.com/office/drawing/2014/main" id="{D50EE923-C40B-4E96-9348-82F611C14F56}"/>
              </a:ext>
            </a:extLst>
          </p:cNvPr>
          <p:cNvSpPr>
            <a:spLocks noGrp="1"/>
          </p:cNvSpPr>
          <p:nvPr>
            <p:ph type="body" sz="quarter" idx="20"/>
          </p:nvPr>
        </p:nvSpPr>
        <p:spPr>
          <a:xfrm>
            <a:off x="374400" y="2613600"/>
            <a:ext cx="3671889"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4" name="Title 1">
            <a:extLst>
              <a:ext uri="{FF2B5EF4-FFF2-40B4-BE49-F238E27FC236}">
                <a16:creationId xmlns:a16="http://schemas.microsoft.com/office/drawing/2014/main" id="{3771B7FB-F944-4F3E-ADFE-D60D1DACAB8E}"/>
              </a:ext>
            </a:extLst>
          </p:cNvPr>
          <p:cNvSpPr>
            <a:spLocks noGrp="1"/>
          </p:cNvSpPr>
          <p:nvPr>
            <p:ph type="title" hasCustomPrompt="1"/>
          </p:nvPr>
        </p:nvSpPr>
        <p:spPr>
          <a:xfrm>
            <a:off x="374400" y="880848"/>
            <a:ext cx="11449842" cy="641201"/>
          </a:xfrm>
        </p:spPr>
        <p:txBody>
          <a:bodyPr wrap="square" anchor="t" anchorCtr="0">
            <a:spAutoFit/>
          </a:bodyPr>
          <a:lstStyle>
            <a:lvl1pPr>
              <a:lnSpc>
                <a:spcPct val="70000"/>
              </a:lnSpc>
              <a:defRPr sz="6000" b="0" cap="all" baseline="0">
                <a:solidFill>
                  <a:schemeClr val="accent2"/>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1D6C129B-52A1-48EE-AA91-3BFEDC209386}"/>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5AAE3D08-5E2F-428F-AE4B-735026F290DD}"/>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48E73A6C-89F1-E247-9699-D264933435D0}"/>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329982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gradient 4">
    <p:bg>
      <p:bgPr>
        <a:gradFill>
          <a:gsLst>
            <a:gs pos="50000">
              <a:schemeClr val="accent1"/>
            </a:gs>
            <a:gs pos="0">
              <a:srgbClr val="C41974"/>
            </a:gs>
            <a:gs pos="100000">
              <a:srgbClr val="FF593D"/>
            </a:gs>
          </a:gsLst>
          <a:lin ang="19500000"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366CC61-1243-974C-A8E5-EC3A6A6838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94038" y="358775"/>
            <a:ext cx="1428075" cy="730799"/>
          </a:xfrm>
          <a:prstGeom prst="rect">
            <a:avLst/>
          </a:prstGeom>
        </p:spPr>
      </p:pic>
      <p:sp>
        <p:nvSpPr>
          <p:cNvPr id="8" name="Date Placeholder 3">
            <a:extLst>
              <a:ext uri="{FF2B5EF4-FFF2-40B4-BE49-F238E27FC236}">
                <a16:creationId xmlns:a16="http://schemas.microsoft.com/office/drawing/2014/main" id="{C260267F-24CA-40EC-BD53-1D059EECC7D0}"/>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bg1"/>
                </a:solidFill>
              </a:defRPr>
            </a:lvl1pPr>
          </a:lstStyle>
          <a:p>
            <a:endParaRPr lang="en-US" dirty="0"/>
          </a:p>
        </p:txBody>
      </p:sp>
      <p:sp>
        <p:nvSpPr>
          <p:cNvPr id="9" name="Title 1">
            <a:extLst>
              <a:ext uri="{FF2B5EF4-FFF2-40B4-BE49-F238E27FC236}">
                <a16:creationId xmlns:a16="http://schemas.microsoft.com/office/drawing/2014/main" id="{23B544F7-175B-44FE-983B-A23ABB502497}"/>
              </a:ext>
            </a:extLst>
          </p:cNvPr>
          <p:cNvSpPr>
            <a:spLocks noGrp="1"/>
          </p:cNvSpPr>
          <p:nvPr>
            <p:ph type="ctrTitle" hasCustomPrompt="1"/>
          </p:nvPr>
        </p:nvSpPr>
        <p:spPr>
          <a:xfrm>
            <a:off x="374400" y="2307600"/>
            <a:ext cx="4637404" cy="1575658"/>
          </a:xfrm>
        </p:spPr>
        <p:txBody>
          <a:bodyPr wrap="square" tIns="28800" anchor="b">
            <a:spAutoFit/>
          </a:bodyPr>
          <a:lstStyle>
            <a:lvl1pPr algn="l">
              <a:lnSpc>
                <a:spcPct val="67000"/>
              </a:lnSpc>
              <a:defRPr sz="7500" b="0" cap="all" spc="-200" baseline="0">
                <a:solidFill>
                  <a:schemeClr val="bg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10" name="Subtitle 2">
            <a:extLst>
              <a:ext uri="{FF2B5EF4-FFF2-40B4-BE49-F238E27FC236}">
                <a16:creationId xmlns:a16="http://schemas.microsoft.com/office/drawing/2014/main" id="{C2BEA90B-5DF9-4371-9A5C-685AEC1A3E3B}"/>
              </a:ext>
            </a:extLst>
          </p:cNvPr>
          <p:cNvSpPr>
            <a:spLocks noGrp="1"/>
          </p:cNvSpPr>
          <p:nvPr>
            <p:ph type="subTitle" idx="1" hasCustomPrompt="1"/>
          </p:nvPr>
        </p:nvSpPr>
        <p:spPr>
          <a:xfrm>
            <a:off x="374400" y="3853919"/>
            <a:ext cx="4637404" cy="256480"/>
          </a:xfrm>
        </p:spPr>
        <p:txBody>
          <a:bodyPr wrap="square">
            <a:spAutoFit/>
          </a:bodyPr>
          <a:lstStyle>
            <a:lvl1pPr marL="0" indent="0" algn="l">
              <a:lnSpc>
                <a:spcPct val="90000"/>
              </a:lnSpc>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2" name="Footer Placeholder 1">
            <a:extLst>
              <a:ext uri="{FF2B5EF4-FFF2-40B4-BE49-F238E27FC236}">
                <a16:creationId xmlns:a16="http://schemas.microsoft.com/office/drawing/2014/main" id="{29574363-2E56-F449-8AB4-39E6D17AC786}"/>
              </a:ext>
            </a:extLst>
          </p:cNvPr>
          <p:cNvSpPr>
            <a:spLocks noGrp="1"/>
          </p:cNvSpPr>
          <p:nvPr>
            <p:ph type="ftr" sz="quarter" idx="10"/>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26459120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case study - text &amp; sta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084AAA-88D8-483C-AC00-A24388AD5701}"/>
              </a:ext>
            </a:extLst>
          </p:cNvPr>
          <p:cNvSpPr/>
          <p:nvPr userDrawn="1"/>
        </p:nvSpPr>
        <p:spPr>
          <a:xfrm>
            <a:off x="0" y="0"/>
            <a:ext cx="368828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A6F63E1-7308-4457-B71B-EC57CC9B2FC8}"/>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758D1864-5B37-4D1C-A31A-FE50B2CAEA8F}"/>
              </a:ext>
            </a:extLst>
          </p:cNvPr>
          <p:cNvSpPr>
            <a:spLocks noGrp="1"/>
          </p:cNvSpPr>
          <p:nvPr>
            <p:ph type="body" sz="quarter" idx="18" hasCustomPrompt="1"/>
          </p:nvPr>
        </p:nvSpPr>
        <p:spPr>
          <a:xfrm>
            <a:off x="374400" y="2022043"/>
            <a:ext cx="2906239" cy="263149"/>
          </a:xfrm>
        </p:spPr>
        <p:txBody>
          <a:bodyPr/>
          <a:lstStyle>
            <a:lvl1pPr marL="0">
              <a:buFont typeface="Arial" panose="020B0604020202020204" pitchFamily="34" charset="0"/>
              <a:buNone/>
              <a:defRPr sz="1800" b="0">
                <a:solidFill>
                  <a:schemeClr val="bg1"/>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4" name="Text Placeholder 14">
            <a:extLst>
              <a:ext uri="{FF2B5EF4-FFF2-40B4-BE49-F238E27FC236}">
                <a16:creationId xmlns:a16="http://schemas.microsoft.com/office/drawing/2014/main" id="{08ACB029-FE66-4155-A287-5747A71ABAEB}"/>
              </a:ext>
            </a:extLst>
          </p:cNvPr>
          <p:cNvSpPr>
            <a:spLocks noGrp="1"/>
          </p:cNvSpPr>
          <p:nvPr>
            <p:ph type="body" sz="quarter" idx="19"/>
          </p:nvPr>
        </p:nvSpPr>
        <p:spPr>
          <a:xfrm>
            <a:off x="4260850" y="2613600"/>
            <a:ext cx="3671888" cy="194412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5" name="Text Placeholder 4">
            <a:extLst>
              <a:ext uri="{FF2B5EF4-FFF2-40B4-BE49-F238E27FC236}">
                <a16:creationId xmlns:a16="http://schemas.microsoft.com/office/drawing/2014/main" id="{96752A41-5B90-4CD7-A73A-3381D6255C6E}"/>
              </a:ext>
            </a:extLst>
          </p:cNvPr>
          <p:cNvSpPr>
            <a:spLocks noGrp="1"/>
          </p:cNvSpPr>
          <p:nvPr>
            <p:ph type="body" sz="quarter" idx="20" hasCustomPrompt="1"/>
          </p:nvPr>
        </p:nvSpPr>
        <p:spPr>
          <a:xfrm>
            <a:off x="8150400" y="2419867"/>
            <a:ext cx="1927225" cy="964880"/>
          </a:xfrm>
        </p:spPr>
        <p:txBody>
          <a:bodyPr/>
          <a:lstStyle>
            <a:lvl1pPr marL="0">
              <a:buFont typeface="Arial" panose="020B0604020202020204" pitchFamily="34" charset="0"/>
              <a:buNone/>
              <a:defRPr sz="6600" b="0" cap="all" spc="0" baseline="0">
                <a:solidFill>
                  <a:schemeClr val="accent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16" name="Text Placeholder 4">
            <a:extLst>
              <a:ext uri="{FF2B5EF4-FFF2-40B4-BE49-F238E27FC236}">
                <a16:creationId xmlns:a16="http://schemas.microsoft.com/office/drawing/2014/main" id="{E966E0C0-6886-47EF-B509-D3D52D85E628}"/>
              </a:ext>
            </a:extLst>
          </p:cNvPr>
          <p:cNvSpPr>
            <a:spLocks noGrp="1"/>
          </p:cNvSpPr>
          <p:nvPr>
            <p:ph type="body" sz="quarter" idx="24" hasCustomPrompt="1"/>
          </p:nvPr>
        </p:nvSpPr>
        <p:spPr>
          <a:xfrm>
            <a:off x="8150400" y="3345520"/>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17" name="Text Placeholder 10">
            <a:extLst>
              <a:ext uri="{FF2B5EF4-FFF2-40B4-BE49-F238E27FC236}">
                <a16:creationId xmlns:a16="http://schemas.microsoft.com/office/drawing/2014/main" id="{AE84A284-1228-4F9B-9511-20E199FA693D}"/>
              </a:ext>
            </a:extLst>
          </p:cNvPr>
          <p:cNvSpPr>
            <a:spLocks noGrp="1"/>
          </p:cNvSpPr>
          <p:nvPr>
            <p:ph type="body" sz="quarter" idx="14"/>
          </p:nvPr>
        </p:nvSpPr>
        <p:spPr>
          <a:xfrm>
            <a:off x="8150400" y="2613600"/>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8" name="Text Placeholder 10">
            <a:extLst>
              <a:ext uri="{FF2B5EF4-FFF2-40B4-BE49-F238E27FC236}">
                <a16:creationId xmlns:a16="http://schemas.microsoft.com/office/drawing/2014/main" id="{E2121DA9-86AC-472B-A60D-508910CE4B57}"/>
              </a:ext>
            </a:extLst>
          </p:cNvPr>
          <p:cNvSpPr>
            <a:spLocks noGrp="1"/>
          </p:cNvSpPr>
          <p:nvPr>
            <p:ph type="body" sz="quarter" idx="25"/>
          </p:nvPr>
        </p:nvSpPr>
        <p:spPr>
          <a:xfrm>
            <a:off x="8150400" y="3706484"/>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9" name="Text Placeholder 4">
            <a:extLst>
              <a:ext uri="{FF2B5EF4-FFF2-40B4-BE49-F238E27FC236}">
                <a16:creationId xmlns:a16="http://schemas.microsoft.com/office/drawing/2014/main" id="{5D444BE2-1F6D-46AA-8C65-9910212D794E}"/>
              </a:ext>
            </a:extLst>
          </p:cNvPr>
          <p:cNvSpPr>
            <a:spLocks noGrp="1"/>
          </p:cNvSpPr>
          <p:nvPr>
            <p:ph type="body" sz="quarter" idx="26" hasCustomPrompt="1"/>
          </p:nvPr>
        </p:nvSpPr>
        <p:spPr>
          <a:xfrm>
            <a:off x="8150400" y="3522238"/>
            <a:ext cx="1927226" cy="964880"/>
          </a:xfrm>
        </p:spPr>
        <p:txBody>
          <a:bodyPr/>
          <a:lstStyle>
            <a:lvl1pPr marL="0">
              <a:buFont typeface="Arial" panose="020B0604020202020204" pitchFamily="34" charset="0"/>
              <a:buNone/>
              <a:defRPr sz="6600" b="0" cap="all" spc="0" baseline="0">
                <a:solidFill>
                  <a:schemeClr val="accent2"/>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20" name="Text Placeholder 4">
            <a:extLst>
              <a:ext uri="{FF2B5EF4-FFF2-40B4-BE49-F238E27FC236}">
                <a16:creationId xmlns:a16="http://schemas.microsoft.com/office/drawing/2014/main" id="{739F4FD7-25F7-4815-A1ED-CEC772A68789}"/>
              </a:ext>
            </a:extLst>
          </p:cNvPr>
          <p:cNvSpPr>
            <a:spLocks noGrp="1"/>
          </p:cNvSpPr>
          <p:nvPr>
            <p:ph type="body" sz="quarter" idx="27" hasCustomPrompt="1"/>
          </p:nvPr>
        </p:nvSpPr>
        <p:spPr>
          <a:xfrm>
            <a:off x="8150400" y="4466302"/>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21" name="Title 1">
            <a:extLst>
              <a:ext uri="{FF2B5EF4-FFF2-40B4-BE49-F238E27FC236}">
                <a16:creationId xmlns:a16="http://schemas.microsoft.com/office/drawing/2014/main" id="{0D4FA680-89E6-438B-ADF2-17D0724B4785}"/>
              </a:ext>
            </a:extLst>
          </p:cNvPr>
          <p:cNvSpPr>
            <a:spLocks noGrp="1"/>
          </p:cNvSpPr>
          <p:nvPr>
            <p:ph type="title" hasCustomPrompt="1"/>
          </p:nvPr>
        </p:nvSpPr>
        <p:spPr>
          <a:xfrm>
            <a:off x="374400" y="880848"/>
            <a:ext cx="2913381" cy="1131079"/>
          </a:xfrm>
        </p:spPr>
        <p:txBody>
          <a:bodyPr wrap="square" anchor="t" anchorCtr="0">
            <a:spAutoFit/>
          </a:bodyPr>
          <a:lstStyle>
            <a:lvl1pPr>
              <a:lnSpc>
                <a:spcPct val="70000"/>
              </a:lnSpc>
              <a:defRPr sz="525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22" name="Subtitle 2">
            <a:extLst>
              <a:ext uri="{FF2B5EF4-FFF2-40B4-BE49-F238E27FC236}">
                <a16:creationId xmlns:a16="http://schemas.microsoft.com/office/drawing/2014/main" id="{1F8FCE30-FB3A-4131-A5D7-A07CABB61A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5" name="Text Placeholder 12">
            <a:extLst>
              <a:ext uri="{FF2B5EF4-FFF2-40B4-BE49-F238E27FC236}">
                <a16:creationId xmlns:a16="http://schemas.microsoft.com/office/drawing/2014/main" id="{A6D00470-F965-4730-B266-B070F5CEC941}"/>
              </a:ext>
            </a:extLst>
          </p:cNvPr>
          <p:cNvSpPr>
            <a:spLocks noGrp="1"/>
          </p:cNvSpPr>
          <p:nvPr>
            <p:ph type="body" sz="quarter" idx="22" hasCustomPrompt="1"/>
          </p:nvPr>
        </p:nvSpPr>
        <p:spPr>
          <a:xfrm>
            <a:off x="374400" y="6375400"/>
            <a:ext cx="30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D363656F-454D-0643-BB68-4F74467211C6}"/>
              </a:ext>
            </a:extLst>
          </p:cNvPr>
          <p:cNvSpPr>
            <a:spLocks noGrp="1"/>
          </p:cNvSpPr>
          <p:nvPr>
            <p:ph type="ftr" sz="quarter" idx="28"/>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5541698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case study 2 - 3 columns 2">
    <p:spTree>
      <p:nvGrpSpPr>
        <p:cNvPr id="1" name=""/>
        <p:cNvGrpSpPr/>
        <p:nvPr/>
      </p:nvGrpSpPr>
      <p:grpSpPr>
        <a:xfrm>
          <a:off x="0" y="0"/>
          <a:ext cx="0" cy="0"/>
          <a:chOff x="0" y="0"/>
          <a:chExt cx="0" cy="0"/>
        </a:xfrm>
      </p:grpSpPr>
      <p:sp>
        <p:nvSpPr>
          <p:cNvPr id="31" name="Text Placeholder 11">
            <a:extLst>
              <a:ext uri="{FF2B5EF4-FFF2-40B4-BE49-F238E27FC236}">
                <a16:creationId xmlns:a16="http://schemas.microsoft.com/office/drawing/2014/main" id="{72864B5A-2D8C-4542-A6B3-A73221AFF8FD}"/>
              </a:ext>
            </a:extLst>
          </p:cNvPr>
          <p:cNvSpPr>
            <a:spLocks noGrp="1"/>
          </p:cNvSpPr>
          <p:nvPr>
            <p:ph type="body" sz="quarter" idx="32"/>
          </p:nvPr>
        </p:nvSpPr>
        <p:spPr>
          <a:xfrm>
            <a:off x="8150400" y="2026801"/>
            <a:ext cx="4044949" cy="4831200"/>
          </a:xfrm>
          <a:solidFill>
            <a:schemeClr val="accent2"/>
          </a:solidFill>
        </p:spPr>
        <p:txBody>
          <a:bodyPr lIns="144000" tIns="144000" rIns="144000" bIns="144000">
            <a:noAutofit/>
          </a:bodyPr>
          <a:lstStyle>
            <a:lvl1pPr>
              <a:spcBef>
                <a:spcPts val="0"/>
              </a:spcBef>
              <a:defRPr sz="1300">
                <a:solidFill>
                  <a:schemeClr val="bg1"/>
                </a:solidFill>
              </a:defRPr>
            </a:lvl1pPr>
            <a:lvl2pPr>
              <a:spcBef>
                <a:spcPts val="0"/>
              </a:spcBef>
              <a:defRPr sz="1300">
                <a:solidFill>
                  <a:schemeClr val="bg1"/>
                </a:solidFill>
              </a:defRPr>
            </a:lvl2pPr>
            <a:lvl3pPr>
              <a:spcBef>
                <a:spcPts val="0"/>
              </a:spcBef>
              <a:defRPr sz="1300">
                <a:solidFill>
                  <a:schemeClr val="bg1"/>
                </a:solidFill>
              </a:defRPr>
            </a:lvl3pPr>
            <a:lvl4pPr marL="450000" indent="0">
              <a:lnSpc>
                <a:spcPts val="1300"/>
              </a:lnSpc>
              <a:spcBef>
                <a:spcPts val="500"/>
              </a:spcBef>
              <a:buNone/>
              <a:defRPr sz="1000">
                <a:solidFill>
                  <a:schemeClr val="bg1"/>
                </a:solidFill>
              </a:defRPr>
            </a:lvl4pPr>
            <a:lvl5pPr marL="0" indent="0">
              <a:lnSpc>
                <a:spcPts val="1300"/>
              </a:lnSpc>
              <a:spcBef>
                <a:spcPts val="0"/>
              </a:spcBef>
              <a:buNone/>
              <a:defRPr sz="1000">
                <a:solidFill>
                  <a:schemeClr val="bg1"/>
                </a:solidFill>
              </a:defRPr>
            </a:lvl5pPr>
            <a:lvl6pPr>
              <a:lnSpc>
                <a:spcPts val="1300"/>
              </a:lnSpc>
              <a:spcBef>
                <a:spcPts val="0"/>
              </a:spcBef>
              <a:defRPr sz="1000">
                <a:solidFill>
                  <a:schemeClr val="bg1"/>
                </a:solidFill>
              </a:defRPr>
            </a:lvl6pPr>
            <a:lvl7pPr>
              <a:lnSpc>
                <a:spcPct val="100000"/>
              </a:lnSpc>
              <a:spcBef>
                <a:spcPts val="0"/>
              </a:spcBef>
              <a:defRPr sz="800">
                <a:solidFill>
                  <a:schemeClr val="bg1"/>
                </a:solidFill>
              </a:defRPr>
            </a:lvl7pPr>
            <a:lvl8pPr>
              <a:lnSpc>
                <a:spcPct val="100000"/>
              </a:lnSpc>
              <a:spcBef>
                <a:spcPts val="0"/>
              </a:spcBef>
              <a:defRPr sz="800">
                <a:solidFill>
                  <a:schemeClr val="bg1"/>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7" name="Text Placeholder 11">
            <a:extLst>
              <a:ext uri="{FF2B5EF4-FFF2-40B4-BE49-F238E27FC236}">
                <a16:creationId xmlns:a16="http://schemas.microsoft.com/office/drawing/2014/main" id="{2D990F52-8B97-4FFB-9784-DD2055775C81}"/>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11">
            <a:extLst>
              <a:ext uri="{FF2B5EF4-FFF2-40B4-BE49-F238E27FC236}">
                <a16:creationId xmlns:a16="http://schemas.microsoft.com/office/drawing/2014/main" id="{D4DC1C93-C233-421B-8665-F4249A84CDF5}"/>
              </a:ext>
            </a:extLst>
          </p:cNvPr>
          <p:cNvSpPr>
            <a:spLocks noGrp="1"/>
          </p:cNvSpPr>
          <p:nvPr>
            <p:ph type="body" sz="quarter" idx="18"/>
          </p:nvPr>
        </p:nvSpPr>
        <p:spPr>
          <a:xfrm>
            <a:off x="4262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9" name="Text Placeholder 11">
            <a:extLst>
              <a:ext uri="{FF2B5EF4-FFF2-40B4-BE49-F238E27FC236}">
                <a16:creationId xmlns:a16="http://schemas.microsoft.com/office/drawing/2014/main" id="{0E99E868-9844-445D-A8A0-C65EAFDE1C9F}"/>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8" name="Title 1">
            <a:extLst>
              <a:ext uri="{FF2B5EF4-FFF2-40B4-BE49-F238E27FC236}">
                <a16:creationId xmlns:a16="http://schemas.microsoft.com/office/drawing/2014/main" id="{9C53A9D8-9765-4A25-BAD0-D302188F15D6}"/>
              </a:ext>
            </a:extLst>
          </p:cNvPr>
          <p:cNvSpPr>
            <a:spLocks noGrp="1"/>
          </p:cNvSpPr>
          <p:nvPr>
            <p:ph type="title" hasCustomPrompt="1"/>
          </p:nvPr>
        </p:nvSpPr>
        <p:spPr>
          <a:xfrm>
            <a:off x="374400" y="878241"/>
            <a:ext cx="7563818" cy="346249"/>
          </a:xfrm>
        </p:spPr>
        <p:txBody>
          <a:bodyPr/>
          <a:lstStyle>
            <a:lvl1pPr>
              <a:defRPr>
                <a:solidFill>
                  <a:schemeClr val="accent2"/>
                </a:solidFill>
              </a:defRPr>
            </a:lvl1pPr>
          </a:lstStyle>
          <a:p>
            <a:r>
              <a:rPr lang="en-US" dirty="0"/>
              <a:t>Click to edit slide title</a:t>
            </a:r>
          </a:p>
        </p:txBody>
      </p:sp>
      <p:sp>
        <p:nvSpPr>
          <p:cNvPr id="12" name="Picture Placeholder 7">
            <a:extLst>
              <a:ext uri="{FF2B5EF4-FFF2-40B4-BE49-F238E27FC236}">
                <a16:creationId xmlns:a16="http://schemas.microsoft.com/office/drawing/2014/main" id="{48E48A35-0D12-42E7-87CA-0095FA4B7DB4}"/>
              </a:ext>
            </a:extLst>
          </p:cNvPr>
          <p:cNvSpPr>
            <a:spLocks noGrp="1"/>
          </p:cNvSpPr>
          <p:nvPr>
            <p:ph type="pic" sz="quarter" idx="20" hasCustomPrompt="1"/>
          </p:nvPr>
        </p:nvSpPr>
        <p:spPr>
          <a:xfrm>
            <a:off x="4260850" y="5129076"/>
            <a:ext cx="1557868"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3" name="Picture Placeholder 7">
            <a:extLst>
              <a:ext uri="{FF2B5EF4-FFF2-40B4-BE49-F238E27FC236}">
                <a16:creationId xmlns:a16="http://schemas.microsoft.com/office/drawing/2014/main" id="{DE6786D5-6B96-42BF-82A5-8BB69BEBBD36}"/>
              </a:ext>
            </a:extLst>
          </p:cNvPr>
          <p:cNvSpPr>
            <a:spLocks noGrp="1"/>
          </p:cNvSpPr>
          <p:nvPr>
            <p:ph type="pic" sz="quarter" idx="21" hasCustomPrompt="1"/>
          </p:nvPr>
        </p:nvSpPr>
        <p:spPr>
          <a:xfrm>
            <a:off x="6206400" y="5129076"/>
            <a:ext cx="1542512"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4" name="Text Placeholder 10">
            <a:extLst>
              <a:ext uri="{FF2B5EF4-FFF2-40B4-BE49-F238E27FC236}">
                <a16:creationId xmlns:a16="http://schemas.microsoft.com/office/drawing/2014/main" id="{051BE536-991A-4393-8C15-2E3FEAC9AF0D}"/>
              </a:ext>
            </a:extLst>
          </p:cNvPr>
          <p:cNvSpPr>
            <a:spLocks noGrp="1"/>
          </p:cNvSpPr>
          <p:nvPr>
            <p:ph type="body" sz="quarter" idx="27"/>
          </p:nvPr>
        </p:nvSpPr>
        <p:spPr>
          <a:xfrm>
            <a:off x="5988147" y="5130000"/>
            <a:ext cx="0" cy="972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6" name="Picture Placeholder 7">
            <a:extLst>
              <a:ext uri="{FF2B5EF4-FFF2-40B4-BE49-F238E27FC236}">
                <a16:creationId xmlns:a16="http://schemas.microsoft.com/office/drawing/2014/main" id="{4EB46C03-EF3A-4666-A4F0-A42B2B832559}"/>
              </a:ext>
            </a:extLst>
          </p:cNvPr>
          <p:cNvSpPr>
            <a:spLocks noGrp="1"/>
          </p:cNvSpPr>
          <p:nvPr>
            <p:ph type="pic" sz="quarter" idx="16" hasCustomPrompt="1"/>
          </p:nvPr>
        </p:nvSpPr>
        <p:spPr>
          <a:xfrm>
            <a:off x="8150400" y="1"/>
            <a:ext cx="4038597" cy="2032527"/>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Subtitle 2">
            <a:extLst>
              <a:ext uri="{FF2B5EF4-FFF2-40B4-BE49-F238E27FC236}">
                <a16:creationId xmlns:a16="http://schemas.microsoft.com/office/drawing/2014/main" id="{39F16D99-AF60-4718-A178-743CF7BE7B3D}"/>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50D8463C-43BA-41A0-9ECB-5DAF89BF1F37}"/>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19" name="Text Placeholder 12">
            <a:extLst>
              <a:ext uri="{FF2B5EF4-FFF2-40B4-BE49-F238E27FC236}">
                <a16:creationId xmlns:a16="http://schemas.microsoft.com/office/drawing/2014/main" id="{7A23921D-1AF8-4A93-82D2-6D8CAB4D367F}"/>
              </a:ext>
            </a:extLst>
          </p:cNvPr>
          <p:cNvSpPr>
            <a:spLocks noGrp="1"/>
          </p:cNvSpPr>
          <p:nvPr>
            <p:ph type="body" sz="quarter" idx="22" hasCustomPrompt="1"/>
          </p:nvPr>
        </p:nvSpPr>
        <p:spPr>
          <a:xfrm>
            <a:off x="374400" y="63756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6E6A0267-FE36-064F-A56B-53E1195C4B46}"/>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29719724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case study - text &amp; 2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C44807-A1E1-4458-8FA0-8E414875D331}"/>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ext Placeholder 14">
            <a:extLst>
              <a:ext uri="{FF2B5EF4-FFF2-40B4-BE49-F238E27FC236}">
                <a16:creationId xmlns:a16="http://schemas.microsoft.com/office/drawing/2014/main" id="{235365A4-0FCD-4F22-8E37-490379DA9C65}"/>
              </a:ext>
            </a:extLst>
          </p:cNvPr>
          <p:cNvSpPr>
            <a:spLocks noGrp="1"/>
          </p:cNvSpPr>
          <p:nvPr>
            <p:ph type="body" sz="quarter" idx="20"/>
          </p:nvPr>
        </p:nvSpPr>
        <p:spPr>
          <a:xfrm>
            <a:off x="374400" y="2613600"/>
            <a:ext cx="367061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9" name="Picture Placeholder 7">
            <a:extLst>
              <a:ext uri="{FF2B5EF4-FFF2-40B4-BE49-F238E27FC236}">
                <a16:creationId xmlns:a16="http://schemas.microsoft.com/office/drawing/2014/main" id="{A8FF2D10-EB26-4C43-B825-437F79FD261C}"/>
              </a:ext>
            </a:extLst>
          </p:cNvPr>
          <p:cNvSpPr>
            <a:spLocks noGrp="1"/>
          </p:cNvSpPr>
          <p:nvPr>
            <p:ph type="pic" sz="quarter" idx="16" hasCustomPrompt="1"/>
          </p:nvPr>
        </p:nvSpPr>
        <p:spPr>
          <a:xfrm>
            <a:off x="4260851" y="2613600"/>
            <a:ext cx="3671888"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Picture Placeholder 7">
            <a:extLst>
              <a:ext uri="{FF2B5EF4-FFF2-40B4-BE49-F238E27FC236}">
                <a16:creationId xmlns:a16="http://schemas.microsoft.com/office/drawing/2014/main" id="{FE593879-04E3-41F6-BDDB-67077E60C269}"/>
              </a:ext>
            </a:extLst>
          </p:cNvPr>
          <p:cNvSpPr>
            <a:spLocks noGrp="1"/>
          </p:cNvSpPr>
          <p:nvPr>
            <p:ph type="pic" sz="quarter" idx="21" hasCustomPrompt="1"/>
          </p:nvPr>
        </p:nvSpPr>
        <p:spPr>
          <a:xfrm>
            <a:off x="8149427" y="2613600"/>
            <a:ext cx="3671889"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1" name="Title 1">
            <a:extLst>
              <a:ext uri="{FF2B5EF4-FFF2-40B4-BE49-F238E27FC236}">
                <a16:creationId xmlns:a16="http://schemas.microsoft.com/office/drawing/2014/main" id="{BE26C546-00D3-4FD1-98A5-654F6FF1DCB8}"/>
              </a:ext>
            </a:extLst>
          </p:cNvPr>
          <p:cNvSpPr>
            <a:spLocks noGrp="1"/>
          </p:cNvSpPr>
          <p:nvPr>
            <p:ph type="title" hasCustomPrompt="1"/>
          </p:nvPr>
        </p:nvSpPr>
        <p:spPr>
          <a:xfrm>
            <a:off x="374400" y="878946"/>
            <a:ext cx="11449843" cy="641201"/>
          </a:xfrm>
        </p:spPr>
        <p:txBody>
          <a:bodyPr wrap="square" anchor="t" anchorCtr="0">
            <a:spAutoFit/>
          </a:bodyPr>
          <a:lstStyle>
            <a:lvl1pPr>
              <a:lnSpc>
                <a:spcPct val="70000"/>
              </a:lnSpc>
              <a:defRPr sz="6000" b="0" cap="all" baseline="0">
                <a:solidFill>
                  <a:schemeClr val="accent2"/>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EC471BC6-9A2B-4A04-BB79-7F350754A19F}"/>
              </a:ext>
            </a:extLst>
          </p:cNvPr>
          <p:cNvSpPr>
            <a:spLocks noGrp="1"/>
          </p:cNvSpPr>
          <p:nvPr>
            <p:ph type="subTitle" idx="1" hasCustomPrompt="1"/>
          </p:nvPr>
        </p:nvSpPr>
        <p:spPr>
          <a:xfrm>
            <a:off x="374400" y="442571"/>
            <a:ext cx="11447782"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77D491BE-AF16-4792-8D3E-72FF73718614}"/>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87364E22-3835-6A44-BE96-04375F4F4508}"/>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662419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case study - 2 columns &amp;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971476-B383-4149-A7F7-FFEBEB9568BB}"/>
              </a:ext>
            </a:extLst>
          </p:cNvPr>
          <p:cNvSpPr/>
          <p:nvPr userDrawn="1"/>
        </p:nvSpPr>
        <p:spPr>
          <a:xfrm>
            <a:off x="0" y="0"/>
            <a:ext cx="368828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lide Number Placeholder 3">
            <a:extLst>
              <a:ext uri="{FF2B5EF4-FFF2-40B4-BE49-F238E27FC236}">
                <a16:creationId xmlns:a16="http://schemas.microsoft.com/office/drawing/2014/main" id="{DF882C0B-61FB-41FD-B15E-D856F4D55A87}"/>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5CABE762-E46C-47A7-9DD1-C1E51E226076}"/>
              </a:ext>
            </a:extLst>
          </p:cNvPr>
          <p:cNvSpPr>
            <a:spLocks noGrp="1"/>
          </p:cNvSpPr>
          <p:nvPr>
            <p:ph type="body" sz="quarter" idx="18" hasCustomPrompt="1"/>
          </p:nvPr>
        </p:nvSpPr>
        <p:spPr>
          <a:xfrm>
            <a:off x="374400" y="2028355"/>
            <a:ext cx="3124764" cy="263149"/>
          </a:xfrm>
        </p:spPr>
        <p:txBody>
          <a:bodyPr/>
          <a:lstStyle>
            <a:lvl1pPr marL="0">
              <a:buFont typeface="Arial" panose="020B0604020202020204" pitchFamily="34" charset="0"/>
              <a:buNone/>
              <a:defRPr sz="1800" b="0">
                <a:solidFill>
                  <a:schemeClr val="tx2"/>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3" name="Picture Placeholder 7">
            <a:extLst>
              <a:ext uri="{FF2B5EF4-FFF2-40B4-BE49-F238E27FC236}">
                <a16:creationId xmlns:a16="http://schemas.microsoft.com/office/drawing/2014/main" id="{DDC8F1B5-1893-4A07-A393-1C1BC6A2A256}"/>
              </a:ext>
            </a:extLst>
          </p:cNvPr>
          <p:cNvSpPr>
            <a:spLocks noGrp="1"/>
          </p:cNvSpPr>
          <p:nvPr>
            <p:ph type="pic" sz="quarter" idx="16" hasCustomPrompt="1"/>
          </p:nvPr>
        </p:nvSpPr>
        <p:spPr>
          <a:xfrm>
            <a:off x="8150223" y="1"/>
            <a:ext cx="4042570" cy="23050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Text Placeholder 14">
            <a:extLst>
              <a:ext uri="{FF2B5EF4-FFF2-40B4-BE49-F238E27FC236}">
                <a16:creationId xmlns:a16="http://schemas.microsoft.com/office/drawing/2014/main" id="{05A6C42E-A9AB-4402-99BA-BFA31CEE6000}"/>
              </a:ext>
            </a:extLst>
          </p:cNvPr>
          <p:cNvSpPr>
            <a:spLocks noGrp="1"/>
          </p:cNvSpPr>
          <p:nvPr>
            <p:ph type="body" sz="quarter" idx="19"/>
          </p:nvPr>
        </p:nvSpPr>
        <p:spPr>
          <a:xfrm>
            <a:off x="4260850" y="2613600"/>
            <a:ext cx="3671888"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6" name="Text Placeholder 14">
            <a:extLst>
              <a:ext uri="{FF2B5EF4-FFF2-40B4-BE49-F238E27FC236}">
                <a16:creationId xmlns:a16="http://schemas.microsoft.com/office/drawing/2014/main" id="{F34C392B-A562-47FC-BCE8-CA6434362531}"/>
              </a:ext>
            </a:extLst>
          </p:cNvPr>
          <p:cNvSpPr>
            <a:spLocks noGrp="1"/>
          </p:cNvSpPr>
          <p:nvPr>
            <p:ph type="body" sz="quarter" idx="20"/>
          </p:nvPr>
        </p:nvSpPr>
        <p:spPr>
          <a:xfrm>
            <a:off x="8150223" y="2613600"/>
            <a:ext cx="3671889"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8" name="Title 1">
            <a:extLst>
              <a:ext uri="{FF2B5EF4-FFF2-40B4-BE49-F238E27FC236}">
                <a16:creationId xmlns:a16="http://schemas.microsoft.com/office/drawing/2014/main" id="{46FB2417-A73C-4200-B2F1-191BE93B9FC1}"/>
              </a:ext>
            </a:extLst>
          </p:cNvPr>
          <p:cNvSpPr>
            <a:spLocks noGrp="1"/>
          </p:cNvSpPr>
          <p:nvPr>
            <p:ph type="title" hasCustomPrompt="1"/>
          </p:nvPr>
        </p:nvSpPr>
        <p:spPr>
          <a:xfrm>
            <a:off x="374400" y="880848"/>
            <a:ext cx="3131906" cy="1128514"/>
          </a:xfrm>
        </p:spPr>
        <p:txBody>
          <a:bodyPr wrap="square" anchor="t" anchorCtr="0">
            <a:spAutoFit/>
          </a:bodyPr>
          <a:lstStyle>
            <a:lvl1pPr>
              <a:lnSpc>
                <a:spcPct val="70000"/>
              </a:lnSpc>
              <a:defRPr sz="5250" b="0" cap="all" baseline="0">
                <a:solidFill>
                  <a:schemeClr val="tx2"/>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1" name="Subtitle 2">
            <a:extLst>
              <a:ext uri="{FF2B5EF4-FFF2-40B4-BE49-F238E27FC236}">
                <a16:creationId xmlns:a16="http://schemas.microsoft.com/office/drawing/2014/main" id="{D8F96E6F-233F-4DA2-91B8-366FB02F48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9" name="Text Placeholder 12">
            <a:extLst>
              <a:ext uri="{FF2B5EF4-FFF2-40B4-BE49-F238E27FC236}">
                <a16:creationId xmlns:a16="http://schemas.microsoft.com/office/drawing/2014/main" id="{2F592659-04B5-42F6-9B6B-EFB9A28462A8}"/>
              </a:ext>
            </a:extLst>
          </p:cNvPr>
          <p:cNvSpPr>
            <a:spLocks noGrp="1"/>
          </p:cNvSpPr>
          <p:nvPr>
            <p:ph type="body" sz="quarter" idx="22" hasCustomPrompt="1"/>
          </p:nvPr>
        </p:nvSpPr>
        <p:spPr>
          <a:xfrm>
            <a:off x="374400" y="6375400"/>
            <a:ext cx="3060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5A5C8496-97A2-844B-B3F8-0F59054AAB19}"/>
              </a:ext>
            </a:extLst>
          </p:cNvPr>
          <p:cNvSpPr>
            <a:spLocks noGrp="1"/>
          </p:cNvSpPr>
          <p:nvPr>
            <p:ph type="ftr" sz="quarter" idx="23"/>
          </p:nvPr>
        </p:nvSpPr>
        <p:spPr/>
        <p:txBody>
          <a:bodyPr/>
          <a:lstStyle/>
          <a:p>
            <a:r>
              <a:rPr lang="en-US"/>
              <a:t>Footer goes here</a:t>
            </a:r>
            <a:endParaRPr lang="en-US" dirty="0"/>
          </a:p>
        </p:txBody>
      </p:sp>
    </p:spTree>
    <p:extLst>
      <p:ext uri="{BB962C8B-B14F-4D97-AF65-F5344CB8AC3E}">
        <p14:creationId xmlns:p14="http://schemas.microsoft.com/office/powerpoint/2010/main" val="12551566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case study 2 - 3 columns">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13F904C9-0A35-4697-A318-F4B200BF756A}"/>
              </a:ext>
            </a:extLst>
          </p:cNvPr>
          <p:cNvSpPr>
            <a:spLocks noGrp="1"/>
          </p:cNvSpPr>
          <p:nvPr>
            <p:ph type="body" sz="quarter" idx="32"/>
          </p:nvPr>
        </p:nvSpPr>
        <p:spPr>
          <a:xfrm>
            <a:off x="8150400" y="2026800"/>
            <a:ext cx="4042800" cy="4832349"/>
          </a:xfrm>
          <a:solidFill>
            <a:schemeClr val="accent3"/>
          </a:solidFill>
        </p:spPr>
        <p:txBody>
          <a:bodyPr lIns="144000" tIns="144000" rIns="144000" bIns="144000">
            <a:noAutofit/>
          </a:bodyPr>
          <a:lstStyle>
            <a:lvl1pPr>
              <a:spcBef>
                <a:spcPts val="0"/>
              </a:spcBef>
              <a:defRPr sz="1300">
                <a:solidFill>
                  <a:schemeClr val="tx2"/>
                </a:solidFill>
              </a:defRPr>
            </a:lvl1pPr>
            <a:lvl2pPr>
              <a:spcBef>
                <a:spcPts val="0"/>
              </a:spcBef>
              <a:defRPr sz="1300">
                <a:solidFill>
                  <a:schemeClr val="tx2"/>
                </a:solidFill>
              </a:defRPr>
            </a:lvl2pPr>
            <a:lvl3pPr>
              <a:spcBef>
                <a:spcPts val="0"/>
              </a:spcBef>
              <a:defRPr sz="1300">
                <a:solidFill>
                  <a:schemeClr val="tx2"/>
                </a:solidFill>
              </a:defRPr>
            </a:lvl3pPr>
            <a:lvl4pPr marL="450000" indent="0">
              <a:lnSpc>
                <a:spcPts val="1300"/>
              </a:lnSpc>
              <a:spcBef>
                <a:spcPts val="500"/>
              </a:spcBef>
              <a:buNone/>
              <a:defRPr sz="1000">
                <a:solidFill>
                  <a:schemeClr val="tx2"/>
                </a:solidFill>
              </a:defRPr>
            </a:lvl4pPr>
            <a:lvl5pPr marL="0" indent="0">
              <a:lnSpc>
                <a:spcPts val="1300"/>
              </a:lnSpc>
              <a:spcBef>
                <a:spcPts val="0"/>
              </a:spcBef>
              <a:buNone/>
              <a:defRPr sz="1000">
                <a:solidFill>
                  <a:schemeClr val="tx2"/>
                </a:solidFill>
              </a:defRPr>
            </a:lvl5pPr>
            <a:lvl6pPr>
              <a:lnSpc>
                <a:spcPts val="1300"/>
              </a:lnSpc>
              <a:spcBef>
                <a:spcPts val="0"/>
              </a:spcBef>
              <a:defRPr sz="1000">
                <a:solidFill>
                  <a:schemeClr val="tx2"/>
                </a:solidFill>
              </a:defRPr>
            </a:lvl6pPr>
            <a:lvl7pPr>
              <a:lnSpc>
                <a:spcPct val="100000"/>
              </a:lnSpc>
              <a:spcBef>
                <a:spcPts val="0"/>
              </a:spcBef>
              <a:defRPr sz="800">
                <a:solidFill>
                  <a:schemeClr val="tx2"/>
                </a:solidFill>
              </a:defRPr>
            </a:lvl7pPr>
            <a:lvl8pPr>
              <a:lnSpc>
                <a:spcPct val="100000"/>
              </a:lnSpc>
              <a:spcBef>
                <a:spcPts val="0"/>
              </a:spcBef>
              <a:defRPr sz="800">
                <a:solidFill>
                  <a:schemeClr val="tx2"/>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9" name="Picture Placeholder 7">
            <a:extLst>
              <a:ext uri="{FF2B5EF4-FFF2-40B4-BE49-F238E27FC236}">
                <a16:creationId xmlns:a16="http://schemas.microsoft.com/office/drawing/2014/main" id="{A2AD6B4C-86B7-4976-BE73-6FC9FF671949}"/>
              </a:ext>
            </a:extLst>
          </p:cNvPr>
          <p:cNvSpPr>
            <a:spLocks noGrp="1"/>
          </p:cNvSpPr>
          <p:nvPr>
            <p:ph type="pic" sz="quarter" idx="16" hasCustomPrompt="1"/>
          </p:nvPr>
        </p:nvSpPr>
        <p:spPr>
          <a:xfrm>
            <a:off x="8150400" y="1"/>
            <a:ext cx="4042800" cy="20256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itle 1">
            <a:extLst>
              <a:ext uri="{FF2B5EF4-FFF2-40B4-BE49-F238E27FC236}">
                <a16:creationId xmlns:a16="http://schemas.microsoft.com/office/drawing/2014/main" id="{1720BA6C-DD8A-44C6-A6FA-79D3CEF047E5}"/>
              </a:ext>
            </a:extLst>
          </p:cNvPr>
          <p:cNvSpPr>
            <a:spLocks noGrp="1"/>
          </p:cNvSpPr>
          <p:nvPr>
            <p:ph type="title" hasCustomPrompt="1"/>
          </p:nvPr>
        </p:nvSpPr>
        <p:spPr>
          <a:xfrm>
            <a:off x="374400" y="878241"/>
            <a:ext cx="7553643" cy="359073"/>
          </a:xfrm>
        </p:spPr>
        <p:txBody>
          <a:bodyPr/>
          <a:lstStyle>
            <a:lvl1pPr>
              <a:defRPr>
                <a:solidFill>
                  <a:schemeClr val="accent3"/>
                </a:solidFill>
              </a:defRPr>
            </a:lvl1pPr>
          </a:lstStyle>
          <a:p>
            <a:r>
              <a:rPr lang="en-US" dirty="0"/>
              <a:t>Click to edit slide title</a:t>
            </a:r>
          </a:p>
        </p:txBody>
      </p:sp>
      <p:sp>
        <p:nvSpPr>
          <p:cNvPr id="11" name="Subtitle 2">
            <a:extLst>
              <a:ext uri="{FF2B5EF4-FFF2-40B4-BE49-F238E27FC236}">
                <a16:creationId xmlns:a16="http://schemas.microsoft.com/office/drawing/2014/main" id="{6E79970C-6642-457E-A4E7-CA2CA6459135}"/>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C0AA351C-61DB-4CE0-A882-D10B410B3AB1}"/>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23" name="Text Placeholder 11">
            <a:extLst>
              <a:ext uri="{FF2B5EF4-FFF2-40B4-BE49-F238E27FC236}">
                <a16:creationId xmlns:a16="http://schemas.microsoft.com/office/drawing/2014/main" id="{0EE1EAEE-20B6-4769-A6D8-CE8BA3D70EB7}"/>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1">
            <a:extLst>
              <a:ext uri="{FF2B5EF4-FFF2-40B4-BE49-F238E27FC236}">
                <a16:creationId xmlns:a16="http://schemas.microsoft.com/office/drawing/2014/main" id="{E4A63E53-AA8B-4F6D-90CA-302C32183FB8}"/>
              </a:ext>
            </a:extLst>
          </p:cNvPr>
          <p:cNvSpPr>
            <a:spLocks noGrp="1"/>
          </p:cNvSpPr>
          <p:nvPr>
            <p:ph type="body" sz="quarter" idx="18"/>
          </p:nvPr>
        </p:nvSpPr>
        <p:spPr>
          <a:xfrm>
            <a:off x="4262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5" name="Text Placeholder 11">
            <a:extLst>
              <a:ext uri="{FF2B5EF4-FFF2-40B4-BE49-F238E27FC236}">
                <a16:creationId xmlns:a16="http://schemas.microsoft.com/office/drawing/2014/main" id="{31AF6A2A-9B69-430B-BCDC-D77CB61FA9A8}"/>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14" name="Text Placeholder 12">
            <a:extLst>
              <a:ext uri="{FF2B5EF4-FFF2-40B4-BE49-F238E27FC236}">
                <a16:creationId xmlns:a16="http://schemas.microsoft.com/office/drawing/2014/main" id="{C7F3222E-4FA0-42C8-B350-6053D24A670B}"/>
              </a:ext>
            </a:extLst>
          </p:cNvPr>
          <p:cNvSpPr>
            <a:spLocks noGrp="1"/>
          </p:cNvSpPr>
          <p:nvPr>
            <p:ph type="body" sz="quarter" idx="22" hasCustomPrompt="1"/>
          </p:nvPr>
        </p:nvSpPr>
        <p:spPr>
          <a:xfrm>
            <a:off x="374400" y="63754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FAE32F5E-C3E4-DA42-A3CB-B64D635828CE}"/>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256227059"/>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case study 3 - 2 columns &amp;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A6A67-AFF2-4D07-A8DC-8A5DCB92EFC4}"/>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Picture Placeholder 7">
            <a:extLst>
              <a:ext uri="{FF2B5EF4-FFF2-40B4-BE49-F238E27FC236}">
                <a16:creationId xmlns:a16="http://schemas.microsoft.com/office/drawing/2014/main" id="{C5B0CD67-277C-4BED-A82D-59281BDC5E9B}"/>
              </a:ext>
            </a:extLst>
          </p:cNvPr>
          <p:cNvSpPr>
            <a:spLocks noGrp="1"/>
          </p:cNvSpPr>
          <p:nvPr>
            <p:ph type="pic" sz="quarter" idx="16" hasCustomPrompt="1"/>
          </p:nvPr>
        </p:nvSpPr>
        <p:spPr>
          <a:xfrm>
            <a:off x="8149428" y="2613600"/>
            <a:ext cx="4044159" cy="274633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ext Placeholder 14">
            <a:extLst>
              <a:ext uri="{FF2B5EF4-FFF2-40B4-BE49-F238E27FC236}">
                <a16:creationId xmlns:a16="http://schemas.microsoft.com/office/drawing/2014/main" id="{06034B25-01E3-425F-AECC-129D4A0E09D5}"/>
              </a:ext>
            </a:extLst>
          </p:cNvPr>
          <p:cNvSpPr>
            <a:spLocks noGrp="1"/>
          </p:cNvSpPr>
          <p:nvPr>
            <p:ph type="body" sz="quarter" idx="19"/>
          </p:nvPr>
        </p:nvSpPr>
        <p:spPr>
          <a:xfrm>
            <a:off x="4260850" y="2613600"/>
            <a:ext cx="367188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1" name="Text Placeholder 14">
            <a:extLst>
              <a:ext uri="{FF2B5EF4-FFF2-40B4-BE49-F238E27FC236}">
                <a16:creationId xmlns:a16="http://schemas.microsoft.com/office/drawing/2014/main" id="{D50EE923-C40B-4E96-9348-82F611C14F56}"/>
              </a:ext>
            </a:extLst>
          </p:cNvPr>
          <p:cNvSpPr>
            <a:spLocks noGrp="1"/>
          </p:cNvSpPr>
          <p:nvPr>
            <p:ph type="body" sz="quarter" idx="20"/>
          </p:nvPr>
        </p:nvSpPr>
        <p:spPr>
          <a:xfrm>
            <a:off x="374400" y="2613600"/>
            <a:ext cx="3671889"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4" name="Title 1">
            <a:extLst>
              <a:ext uri="{FF2B5EF4-FFF2-40B4-BE49-F238E27FC236}">
                <a16:creationId xmlns:a16="http://schemas.microsoft.com/office/drawing/2014/main" id="{3771B7FB-F944-4F3E-ADFE-D60D1DACAB8E}"/>
              </a:ext>
            </a:extLst>
          </p:cNvPr>
          <p:cNvSpPr>
            <a:spLocks noGrp="1"/>
          </p:cNvSpPr>
          <p:nvPr>
            <p:ph type="title" hasCustomPrompt="1"/>
          </p:nvPr>
        </p:nvSpPr>
        <p:spPr>
          <a:xfrm>
            <a:off x="374400" y="880848"/>
            <a:ext cx="11449842" cy="641201"/>
          </a:xfrm>
        </p:spPr>
        <p:txBody>
          <a:bodyPr wrap="square" anchor="t" anchorCtr="0">
            <a:spAutoFit/>
          </a:bodyPr>
          <a:lstStyle>
            <a:lvl1pPr>
              <a:lnSpc>
                <a:spcPct val="70000"/>
              </a:lnSpc>
              <a:defRPr sz="6000" b="0" cap="all" baseline="0">
                <a:solidFill>
                  <a:schemeClr val="accent3"/>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1D6C129B-52A1-48EE-AA91-3BFEDC209386}"/>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20AC7E90-6A71-4AD6-B6E9-FE95A966448F}"/>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512DF18B-049B-AA4B-99A7-A2AD93C3ED14}"/>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22303447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case study - text &amp; sta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084AAA-88D8-483C-AC00-A24388AD5701}"/>
              </a:ext>
            </a:extLst>
          </p:cNvPr>
          <p:cNvSpPr/>
          <p:nvPr userDrawn="1"/>
        </p:nvSpPr>
        <p:spPr>
          <a:xfrm>
            <a:off x="0" y="0"/>
            <a:ext cx="368828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A6F63E1-7308-4457-B71B-EC57CC9B2FC8}"/>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758D1864-5B37-4D1C-A31A-FE50B2CAEA8F}"/>
              </a:ext>
            </a:extLst>
          </p:cNvPr>
          <p:cNvSpPr>
            <a:spLocks noGrp="1"/>
          </p:cNvSpPr>
          <p:nvPr>
            <p:ph type="body" sz="quarter" idx="18" hasCustomPrompt="1"/>
          </p:nvPr>
        </p:nvSpPr>
        <p:spPr>
          <a:xfrm>
            <a:off x="374400" y="2022043"/>
            <a:ext cx="2906239" cy="263149"/>
          </a:xfrm>
        </p:spPr>
        <p:txBody>
          <a:bodyPr/>
          <a:lstStyle>
            <a:lvl1pPr marL="0">
              <a:buFont typeface="Arial" panose="020B0604020202020204" pitchFamily="34" charset="0"/>
              <a:buNone/>
              <a:defRPr sz="1800" b="0">
                <a:solidFill>
                  <a:schemeClr val="tx2"/>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4" name="Text Placeholder 14">
            <a:extLst>
              <a:ext uri="{FF2B5EF4-FFF2-40B4-BE49-F238E27FC236}">
                <a16:creationId xmlns:a16="http://schemas.microsoft.com/office/drawing/2014/main" id="{08ACB029-FE66-4155-A287-5747A71ABAEB}"/>
              </a:ext>
            </a:extLst>
          </p:cNvPr>
          <p:cNvSpPr>
            <a:spLocks noGrp="1"/>
          </p:cNvSpPr>
          <p:nvPr>
            <p:ph type="body" sz="quarter" idx="19"/>
          </p:nvPr>
        </p:nvSpPr>
        <p:spPr>
          <a:xfrm>
            <a:off x="4260850" y="2613600"/>
            <a:ext cx="3671888" cy="194412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5" name="Text Placeholder 4">
            <a:extLst>
              <a:ext uri="{FF2B5EF4-FFF2-40B4-BE49-F238E27FC236}">
                <a16:creationId xmlns:a16="http://schemas.microsoft.com/office/drawing/2014/main" id="{96752A41-5B90-4CD7-A73A-3381D6255C6E}"/>
              </a:ext>
            </a:extLst>
          </p:cNvPr>
          <p:cNvSpPr>
            <a:spLocks noGrp="1"/>
          </p:cNvSpPr>
          <p:nvPr>
            <p:ph type="body" sz="quarter" idx="20" hasCustomPrompt="1"/>
          </p:nvPr>
        </p:nvSpPr>
        <p:spPr>
          <a:xfrm>
            <a:off x="8150400" y="2419867"/>
            <a:ext cx="1927225" cy="964880"/>
          </a:xfrm>
        </p:spPr>
        <p:txBody>
          <a:bodyPr/>
          <a:lstStyle>
            <a:lvl1pPr marL="0">
              <a:buFont typeface="Arial" panose="020B0604020202020204" pitchFamily="34" charset="0"/>
              <a:buNone/>
              <a:defRPr sz="6600" b="0" cap="all" spc="0" baseline="0">
                <a:solidFill>
                  <a:schemeClr val="accent3"/>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16" name="Text Placeholder 4">
            <a:extLst>
              <a:ext uri="{FF2B5EF4-FFF2-40B4-BE49-F238E27FC236}">
                <a16:creationId xmlns:a16="http://schemas.microsoft.com/office/drawing/2014/main" id="{E966E0C0-6886-47EF-B509-D3D52D85E628}"/>
              </a:ext>
            </a:extLst>
          </p:cNvPr>
          <p:cNvSpPr>
            <a:spLocks noGrp="1"/>
          </p:cNvSpPr>
          <p:nvPr>
            <p:ph type="body" sz="quarter" idx="24" hasCustomPrompt="1"/>
          </p:nvPr>
        </p:nvSpPr>
        <p:spPr>
          <a:xfrm>
            <a:off x="8150400" y="3345520"/>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17" name="Text Placeholder 10">
            <a:extLst>
              <a:ext uri="{FF2B5EF4-FFF2-40B4-BE49-F238E27FC236}">
                <a16:creationId xmlns:a16="http://schemas.microsoft.com/office/drawing/2014/main" id="{AE84A284-1228-4F9B-9511-20E199FA693D}"/>
              </a:ext>
            </a:extLst>
          </p:cNvPr>
          <p:cNvSpPr>
            <a:spLocks noGrp="1"/>
          </p:cNvSpPr>
          <p:nvPr>
            <p:ph type="body" sz="quarter" idx="14"/>
          </p:nvPr>
        </p:nvSpPr>
        <p:spPr>
          <a:xfrm>
            <a:off x="8150400" y="2613600"/>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8" name="Text Placeholder 10">
            <a:extLst>
              <a:ext uri="{FF2B5EF4-FFF2-40B4-BE49-F238E27FC236}">
                <a16:creationId xmlns:a16="http://schemas.microsoft.com/office/drawing/2014/main" id="{E2121DA9-86AC-472B-A60D-508910CE4B57}"/>
              </a:ext>
            </a:extLst>
          </p:cNvPr>
          <p:cNvSpPr>
            <a:spLocks noGrp="1"/>
          </p:cNvSpPr>
          <p:nvPr>
            <p:ph type="body" sz="quarter" idx="25"/>
          </p:nvPr>
        </p:nvSpPr>
        <p:spPr>
          <a:xfrm>
            <a:off x="8150400" y="3706484"/>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9" name="Text Placeholder 4">
            <a:extLst>
              <a:ext uri="{FF2B5EF4-FFF2-40B4-BE49-F238E27FC236}">
                <a16:creationId xmlns:a16="http://schemas.microsoft.com/office/drawing/2014/main" id="{5D444BE2-1F6D-46AA-8C65-9910212D794E}"/>
              </a:ext>
            </a:extLst>
          </p:cNvPr>
          <p:cNvSpPr>
            <a:spLocks noGrp="1"/>
          </p:cNvSpPr>
          <p:nvPr>
            <p:ph type="body" sz="quarter" idx="26" hasCustomPrompt="1"/>
          </p:nvPr>
        </p:nvSpPr>
        <p:spPr>
          <a:xfrm>
            <a:off x="8150400" y="3522238"/>
            <a:ext cx="1927226" cy="964880"/>
          </a:xfrm>
        </p:spPr>
        <p:txBody>
          <a:bodyPr/>
          <a:lstStyle>
            <a:lvl1pPr marL="0">
              <a:buFont typeface="Arial" panose="020B0604020202020204" pitchFamily="34" charset="0"/>
              <a:buNone/>
              <a:defRPr sz="6600" b="0" cap="all" spc="0" baseline="0">
                <a:solidFill>
                  <a:schemeClr val="accent3"/>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20" name="Text Placeholder 4">
            <a:extLst>
              <a:ext uri="{FF2B5EF4-FFF2-40B4-BE49-F238E27FC236}">
                <a16:creationId xmlns:a16="http://schemas.microsoft.com/office/drawing/2014/main" id="{739F4FD7-25F7-4815-A1ED-CEC772A68789}"/>
              </a:ext>
            </a:extLst>
          </p:cNvPr>
          <p:cNvSpPr>
            <a:spLocks noGrp="1"/>
          </p:cNvSpPr>
          <p:nvPr>
            <p:ph type="body" sz="quarter" idx="27" hasCustomPrompt="1"/>
          </p:nvPr>
        </p:nvSpPr>
        <p:spPr>
          <a:xfrm>
            <a:off x="8150400" y="4466302"/>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21" name="Title 1">
            <a:extLst>
              <a:ext uri="{FF2B5EF4-FFF2-40B4-BE49-F238E27FC236}">
                <a16:creationId xmlns:a16="http://schemas.microsoft.com/office/drawing/2014/main" id="{0D4FA680-89E6-438B-ADF2-17D0724B4785}"/>
              </a:ext>
            </a:extLst>
          </p:cNvPr>
          <p:cNvSpPr>
            <a:spLocks noGrp="1"/>
          </p:cNvSpPr>
          <p:nvPr>
            <p:ph type="title" hasCustomPrompt="1"/>
          </p:nvPr>
        </p:nvSpPr>
        <p:spPr>
          <a:xfrm>
            <a:off x="374400" y="880848"/>
            <a:ext cx="2913381" cy="1131079"/>
          </a:xfrm>
        </p:spPr>
        <p:txBody>
          <a:bodyPr wrap="square" anchor="t" anchorCtr="0">
            <a:spAutoFit/>
          </a:bodyPr>
          <a:lstStyle>
            <a:lvl1pPr>
              <a:lnSpc>
                <a:spcPct val="70000"/>
              </a:lnSpc>
              <a:defRPr sz="5250" b="0" cap="all" baseline="0">
                <a:solidFill>
                  <a:schemeClr val="tx2"/>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22" name="Subtitle 2">
            <a:extLst>
              <a:ext uri="{FF2B5EF4-FFF2-40B4-BE49-F238E27FC236}">
                <a16:creationId xmlns:a16="http://schemas.microsoft.com/office/drawing/2014/main" id="{1F8FCE30-FB3A-4131-A5D7-A07CABB61A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5" name="Text Placeholder 12">
            <a:extLst>
              <a:ext uri="{FF2B5EF4-FFF2-40B4-BE49-F238E27FC236}">
                <a16:creationId xmlns:a16="http://schemas.microsoft.com/office/drawing/2014/main" id="{59DA45E6-4010-4B91-A0DB-311820790580}"/>
              </a:ext>
            </a:extLst>
          </p:cNvPr>
          <p:cNvSpPr>
            <a:spLocks noGrp="1"/>
          </p:cNvSpPr>
          <p:nvPr>
            <p:ph type="body" sz="quarter" idx="22" hasCustomPrompt="1"/>
          </p:nvPr>
        </p:nvSpPr>
        <p:spPr>
          <a:xfrm>
            <a:off x="374400" y="6375400"/>
            <a:ext cx="3060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15E1B50E-D96B-2B45-97F6-6350936F31A9}"/>
              </a:ext>
            </a:extLst>
          </p:cNvPr>
          <p:cNvSpPr>
            <a:spLocks noGrp="1"/>
          </p:cNvSpPr>
          <p:nvPr>
            <p:ph type="ftr" sz="quarter" idx="28"/>
          </p:nvPr>
        </p:nvSpPr>
        <p:spPr/>
        <p:txBody>
          <a:bodyPr/>
          <a:lstStyle/>
          <a:p>
            <a:r>
              <a:rPr lang="en-US"/>
              <a:t>Footer goes here</a:t>
            </a:r>
            <a:endParaRPr lang="en-US" dirty="0"/>
          </a:p>
        </p:txBody>
      </p:sp>
    </p:spTree>
    <p:extLst>
      <p:ext uri="{BB962C8B-B14F-4D97-AF65-F5344CB8AC3E}">
        <p14:creationId xmlns:p14="http://schemas.microsoft.com/office/powerpoint/2010/main" val="12213530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case study 2 - 3 columns 2">
    <p:spTree>
      <p:nvGrpSpPr>
        <p:cNvPr id="1" name=""/>
        <p:cNvGrpSpPr/>
        <p:nvPr/>
      </p:nvGrpSpPr>
      <p:grpSpPr>
        <a:xfrm>
          <a:off x="0" y="0"/>
          <a:ext cx="0" cy="0"/>
          <a:chOff x="0" y="0"/>
          <a:chExt cx="0" cy="0"/>
        </a:xfrm>
      </p:grpSpPr>
      <p:sp>
        <p:nvSpPr>
          <p:cNvPr id="31" name="Text Placeholder 11">
            <a:extLst>
              <a:ext uri="{FF2B5EF4-FFF2-40B4-BE49-F238E27FC236}">
                <a16:creationId xmlns:a16="http://schemas.microsoft.com/office/drawing/2014/main" id="{8F6B2DCF-F17E-4957-86F1-2434B995F064}"/>
              </a:ext>
            </a:extLst>
          </p:cNvPr>
          <p:cNvSpPr>
            <a:spLocks noGrp="1"/>
          </p:cNvSpPr>
          <p:nvPr>
            <p:ph type="body" sz="quarter" idx="32"/>
          </p:nvPr>
        </p:nvSpPr>
        <p:spPr>
          <a:xfrm>
            <a:off x="8150400" y="2026800"/>
            <a:ext cx="4044949" cy="4832349"/>
          </a:xfrm>
          <a:solidFill>
            <a:schemeClr val="accent3"/>
          </a:solidFill>
        </p:spPr>
        <p:txBody>
          <a:bodyPr lIns="144000" tIns="144000" rIns="144000" bIns="144000">
            <a:noAutofit/>
          </a:bodyPr>
          <a:lstStyle>
            <a:lvl1pPr>
              <a:spcBef>
                <a:spcPts val="0"/>
              </a:spcBef>
              <a:defRPr sz="1300">
                <a:solidFill>
                  <a:schemeClr val="tx2"/>
                </a:solidFill>
              </a:defRPr>
            </a:lvl1pPr>
            <a:lvl2pPr>
              <a:spcBef>
                <a:spcPts val="0"/>
              </a:spcBef>
              <a:defRPr sz="1300">
                <a:solidFill>
                  <a:schemeClr val="tx2"/>
                </a:solidFill>
              </a:defRPr>
            </a:lvl2pPr>
            <a:lvl3pPr>
              <a:spcBef>
                <a:spcPts val="0"/>
              </a:spcBef>
              <a:defRPr sz="1300">
                <a:solidFill>
                  <a:schemeClr val="tx2"/>
                </a:solidFill>
              </a:defRPr>
            </a:lvl3pPr>
            <a:lvl4pPr marL="450000" indent="0">
              <a:lnSpc>
                <a:spcPts val="1300"/>
              </a:lnSpc>
              <a:spcBef>
                <a:spcPts val="500"/>
              </a:spcBef>
              <a:buNone/>
              <a:defRPr sz="1000">
                <a:solidFill>
                  <a:schemeClr val="tx2"/>
                </a:solidFill>
              </a:defRPr>
            </a:lvl4pPr>
            <a:lvl5pPr marL="0" indent="0">
              <a:lnSpc>
                <a:spcPts val="1300"/>
              </a:lnSpc>
              <a:spcBef>
                <a:spcPts val="0"/>
              </a:spcBef>
              <a:buNone/>
              <a:defRPr sz="1000">
                <a:solidFill>
                  <a:schemeClr val="tx2"/>
                </a:solidFill>
              </a:defRPr>
            </a:lvl5pPr>
            <a:lvl6pPr>
              <a:lnSpc>
                <a:spcPts val="1300"/>
              </a:lnSpc>
              <a:spcBef>
                <a:spcPts val="0"/>
              </a:spcBef>
              <a:defRPr sz="1000">
                <a:solidFill>
                  <a:schemeClr val="tx2"/>
                </a:solidFill>
              </a:defRPr>
            </a:lvl6pPr>
            <a:lvl7pPr>
              <a:lnSpc>
                <a:spcPct val="100000"/>
              </a:lnSpc>
              <a:spcBef>
                <a:spcPts val="0"/>
              </a:spcBef>
              <a:defRPr sz="800">
                <a:solidFill>
                  <a:schemeClr val="tx2"/>
                </a:solidFill>
              </a:defRPr>
            </a:lvl7pPr>
            <a:lvl8pPr>
              <a:lnSpc>
                <a:spcPct val="100000"/>
              </a:lnSpc>
              <a:spcBef>
                <a:spcPts val="0"/>
              </a:spcBef>
              <a:defRPr sz="800">
                <a:solidFill>
                  <a:schemeClr val="tx2"/>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7" name="Text Placeholder 11">
            <a:extLst>
              <a:ext uri="{FF2B5EF4-FFF2-40B4-BE49-F238E27FC236}">
                <a16:creationId xmlns:a16="http://schemas.microsoft.com/office/drawing/2014/main" id="{8A421C18-F24A-46F5-B807-9E8C295974A7}"/>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11">
            <a:extLst>
              <a:ext uri="{FF2B5EF4-FFF2-40B4-BE49-F238E27FC236}">
                <a16:creationId xmlns:a16="http://schemas.microsoft.com/office/drawing/2014/main" id="{266377CD-90E9-464E-962D-E3E0AF214901}"/>
              </a:ext>
            </a:extLst>
          </p:cNvPr>
          <p:cNvSpPr>
            <a:spLocks noGrp="1"/>
          </p:cNvSpPr>
          <p:nvPr>
            <p:ph type="body" sz="quarter" idx="18"/>
          </p:nvPr>
        </p:nvSpPr>
        <p:spPr>
          <a:xfrm>
            <a:off x="4262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9" name="Text Placeholder 11">
            <a:extLst>
              <a:ext uri="{FF2B5EF4-FFF2-40B4-BE49-F238E27FC236}">
                <a16:creationId xmlns:a16="http://schemas.microsoft.com/office/drawing/2014/main" id="{69FA3B48-D0A6-4880-A095-6FB0997DB4C0}"/>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8" name="Title 1">
            <a:extLst>
              <a:ext uri="{FF2B5EF4-FFF2-40B4-BE49-F238E27FC236}">
                <a16:creationId xmlns:a16="http://schemas.microsoft.com/office/drawing/2014/main" id="{9C53A9D8-9765-4A25-BAD0-D302188F15D6}"/>
              </a:ext>
            </a:extLst>
          </p:cNvPr>
          <p:cNvSpPr>
            <a:spLocks noGrp="1"/>
          </p:cNvSpPr>
          <p:nvPr>
            <p:ph type="title" hasCustomPrompt="1"/>
          </p:nvPr>
        </p:nvSpPr>
        <p:spPr>
          <a:xfrm>
            <a:off x="374400" y="878241"/>
            <a:ext cx="7563818" cy="346249"/>
          </a:xfrm>
        </p:spPr>
        <p:txBody>
          <a:bodyPr/>
          <a:lstStyle>
            <a:lvl1pPr>
              <a:defRPr>
                <a:solidFill>
                  <a:schemeClr val="accent3"/>
                </a:solidFill>
              </a:defRPr>
            </a:lvl1pPr>
          </a:lstStyle>
          <a:p>
            <a:r>
              <a:rPr lang="en-US" dirty="0"/>
              <a:t>Click to edit slide title</a:t>
            </a:r>
          </a:p>
        </p:txBody>
      </p:sp>
      <p:sp>
        <p:nvSpPr>
          <p:cNvPr id="12" name="Picture Placeholder 7">
            <a:extLst>
              <a:ext uri="{FF2B5EF4-FFF2-40B4-BE49-F238E27FC236}">
                <a16:creationId xmlns:a16="http://schemas.microsoft.com/office/drawing/2014/main" id="{48E48A35-0D12-42E7-87CA-0095FA4B7DB4}"/>
              </a:ext>
            </a:extLst>
          </p:cNvPr>
          <p:cNvSpPr>
            <a:spLocks noGrp="1"/>
          </p:cNvSpPr>
          <p:nvPr>
            <p:ph type="pic" sz="quarter" idx="20" hasCustomPrompt="1"/>
          </p:nvPr>
        </p:nvSpPr>
        <p:spPr>
          <a:xfrm>
            <a:off x="4260850" y="5129076"/>
            <a:ext cx="1557868"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3" name="Picture Placeholder 7">
            <a:extLst>
              <a:ext uri="{FF2B5EF4-FFF2-40B4-BE49-F238E27FC236}">
                <a16:creationId xmlns:a16="http://schemas.microsoft.com/office/drawing/2014/main" id="{DE6786D5-6B96-42BF-82A5-8BB69BEBBD36}"/>
              </a:ext>
            </a:extLst>
          </p:cNvPr>
          <p:cNvSpPr>
            <a:spLocks noGrp="1"/>
          </p:cNvSpPr>
          <p:nvPr>
            <p:ph type="pic" sz="quarter" idx="21" hasCustomPrompt="1"/>
          </p:nvPr>
        </p:nvSpPr>
        <p:spPr>
          <a:xfrm>
            <a:off x="6206400" y="5129076"/>
            <a:ext cx="1542512"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4" name="Text Placeholder 10">
            <a:extLst>
              <a:ext uri="{FF2B5EF4-FFF2-40B4-BE49-F238E27FC236}">
                <a16:creationId xmlns:a16="http://schemas.microsoft.com/office/drawing/2014/main" id="{051BE536-991A-4393-8C15-2E3FEAC9AF0D}"/>
              </a:ext>
            </a:extLst>
          </p:cNvPr>
          <p:cNvSpPr>
            <a:spLocks noGrp="1"/>
          </p:cNvSpPr>
          <p:nvPr>
            <p:ph type="body" sz="quarter" idx="27"/>
          </p:nvPr>
        </p:nvSpPr>
        <p:spPr>
          <a:xfrm>
            <a:off x="5984972" y="5130000"/>
            <a:ext cx="0" cy="972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6" name="Picture Placeholder 7">
            <a:extLst>
              <a:ext uri="{FF2B5EF4-FFF2-40B4-BE49-F238E27FC236}">
                <a16:creationId xmlns:a16="http://schemas.microsoft.com/office/drawing/2014/main" id="{4EB46C03-EF3A-4666-A4F0-A42B2B832559}"/>
              </a:ext>
            </a:extLst>
          </p:cNvPr>
          <p:cNvSpPr>
            <a:spLocks noGrp="1"/>
          </p:cNvSpPr>
          <p:nvPr>
            <p:ph type="pic" sz="quarter" idx="16" hasCustomPrompt="1"/>
          </p:nvPr>
        </p:nvSpPr>
        <p:spPr>
          <a:xfrm>
            <a:off x="8150400" y="1"/>
            <a:ext cx="4038597" cy="2032527"/>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Subtitle 2">
            <a:extLst>
              <a:ext uri="{FF2B5EF4-FFF2-40B4-BE49-F238E27FC236}">
                <a16:creationId xmlns:a16="http://schemas.microsoft.com/office/drawing/2014/main" id="{39F16D99-AF60-4718-A178-743CF7BE7B3D}"/>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50D8463C-43BA-41A0-9ECB-5DAF89BF1F37}"/>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19" name="Text Placeholder 12">
            <a:extLst>
              <a:ext uri="{FF2B5EF4-FFF2-40B4-BE49-F238E27FC236}">
                <a16:creationId xmlns:a16="http://schemas.microsoft.com/office/drawing/2014/main" id="{6EE95301-F142-4987-9516-266B5A84CEFD}"/>
              </a:ext>
            </a:extLst>
          </p:cNvPr>
          <p:cNvSpPr>
            <a:spLocks noGrp="1"/>
          </p:cNvSpPr>
          <p:nvPr>
            <p:ph type="body" sz="quarter" idx="22" hasCustomPrompt="1"/>
          </p:nvPr>
        </p:nvSpPr>
        <p:spPr>
          <a:xfrm>
            <a:off x="374400" y="63756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28FEB051-C263-C24F-8561-8DA4D986CC75}"/>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408416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case study - text &amp; 2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C44807-A1E1-4458-8FA0-8E414875D331}"/>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ext Placeholder 14">
            <a:extLst>
              <a:ext uri="{FF2B5EF4-FFF2-40B4-BE49-F238E27FC236}">
                <a16:creationId xmlns:a16="http://schemas.microsoft.com/office/drawing/2014/main" id="{235365A4-0FCD-4F22-8E37-490379DA9C65}"/>
              </a:ext>
            </a:extLst>
          </p:cNvPr>
          <p:cNvSpPr>
            <a:spLocks noGrp="1"/>
          </p:cNvSpPr>
          <p:nvPr>
            <p:ph type="body" sz="quarter" idx="20"/>
          </p:nvPr>
        </p:nvSpPr>
        <p:spPr>
          <a:xfrm>
            <a:off x="374400" y="2613600"/>
            <a:ext cx="367061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9" name="Picture Placeholder 7">
            <a:extLst>
              <a:ext uri="{FF2B5EF4-FFF2-40B4-BE49-F238E27FC236}">
                <a16:creationId xmlns:a16="http://schemas.microsoft.com/office/drawing/2014/main" id="{A8FF2D10-EB26-4C43-B825-437F79FD261C}"/>
              </a:ext>
            </a:extLst>
          </p:cNvPr>
          <p:cNvSpPr>
            <a:spLocks noGrp="1"/>
          </p:cNvSpPr>
          <p:nvPr>
            <p:ph type="pic" sz="quarter" idx="16" hasCustomPrompt="1"/>
          </p:nvPr>
        </p:nvSpPr>
        <p:spPr>
          <a:xfrm>
            <a:off x="4260851" y="2613600"/>
            <a:ext cx="3671888"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Picture Placeholder 7">
            <a:extLst>
              <a:ext uri="{FF2B5EF4-FFF2-40B4-BE49-F238E27FC236}">
                <a16:creationId xmlns:a16="http://schemas.microsoft.com/office/drawing/2014/main" id="{FE593879-04E3-41F6-BDDB-67077E60C269}"/>
              </a:ext>
            </a:extLst>
          </p:cNvPr>
          <p:cNvSpPr>
            <a:spLocks noGrp="1"/>
          </p:cNvSpPr>
          <p:nvPr>
            <p:ph type="pic" sz="quarter" idx="21" hasCustomPrompt="1"/>
          </p:nvPr>
        </p:nvSpPr>
        <p:spPr>
          <a:xfrm>
            <a:off x="8149427" y="2613600"/>
            <a:ext cx="3671889"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1" name="Title 1">
            <a:extLst>
              <a:ext uri="{FF2B5EF4-FFF2-40B4-BE49-F238E27FC236}">
                <a16:creationId xmlns:a16="http://schemas.microsoft.com/office/drawing/2014/main" id="{BE26C546-00D3-4FD1-98A5-654F6FF1DCB8}"/>
              </a:ext>
            </a:extLst>
          </p:cNvPr>
          <p:cNvSpPr>
            <a:spLocks noGrp="1"/>
          </p:cNvSpPr>
          <p:nvPr>
            <p:ph type="title" hasCustomPrompt="1"/>
          </p:nvPr>
        </p:nvSpPr>
        <p:spPr>
          <a:xfrm>
            <a:off x="374400" y="878946"/>
            <a:ext cx="11449843" cy="641201"/>
          </a:xfrm>
        </p:spPr>
        <p:txBody>
          <a:bodyPr wrap="square" anchor="t" anchorCtr="0">
            <a:spAutoFit/>
          </a:bodyPr>
          <a:lstStyle>
            <a:lvl1pPr>
              <a:lnSpc>
                <a:spcPct val="70000"/>
              </a:lnSpc>
              <a:defRPr sz="6000" b="0" cap="all" baseline="0">
                <a:solidFill>
                  <a:schemeClr val="accent3"/>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EC471BC6-9A2B-4A04-BB79-7F350754A19F}"/>
              </a:ext>
            </a:extLst>
          </p:cNvPr>
          <p:cNvSpPr>
            <a:spLocks noGrp="1"/>
          </p:cNvSpPr>
          <p:nvPr>
            <p:ph type="subTitle" idx="1" hasCustomPrompt="1"/>
          </p:nvPr>
        </p:nvSpPr>
        <p:spPr>
          <a:xfrm>
            <a:off x="374400" y="442571"/>
            <a:ext cx="11447782"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22F3D62F-2861-4D83-8439-A94FAB34D156}"/>
              </a:ext>
            </a:extLst>
          </p:cNvPr>
          <p:cNvSpPr>
            <a:spLocks noGrp="1"/>
          </p:cNvSpPr>
          <p:nvPr>
            <p:ph type="body" sz="quarter" idx="24" hasCustomPrompt="1"/>
          </p:nvPr>
        </p:nvSpPr>
        <p:spPr>
          <a:xfrm>
            <a:off x="374400" y="6375400"/>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E4FCE042-8FAD-6A41-8B31-57D963ED9A0C}"/>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10636527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case study - 2 columns &amp;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971476-B383-4149-A7F7-FFEBEB9568BB}"/>
              </a:ext>
            </a:extLst>
          </p:cNvPr>
          <p:cNvSpPr/>
          <p:nvPr userDrawn="1"/>
        </p:nvSpPr>
        <p:spPr>
          <a:xfrm>
            <a:off x="0" y="0"/>
            <a:ext cx="368828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F882C0B-61FB-41FD-B15E-D856F4D55A87}"/>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5CABE762-E46C-47A7-9DD1-C1E51E226076}"/>
              </a:ext>
            </a:extLst>
          </p:cNvPr>
          <p:cNvSpPr>
            <a:spLocks noGrp="1"/>
          </p:cNvSpPr>
          <p:nvPr>
            <p:ph type="body" sz="quarter" idx="18" hasCustomPrompt="1"/>
          </p:nvPr>
        </p:nvSpPr>
        <p:spPr>
          <a:xfrm>
            <a:off x="374400" y="2028355"/>
            <a:ext cx="3124764" cy="263149"/>
          </a:xfrm>
        </p:spPr>
        <p:txBody>
          <a:bodyPr/>
          <a:lstStyle>
            <a:lvl1pPr marL="0">
              <a:buFont typeface="Arial" panose="020B0604020202020204" pitchFamily="34" charset="0"/>
              <a:buNone/>
              <a:defRPr sz="1800" b="0">
                <a:solidFill>
                  <a:schemeClr val="bg1"/>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3" name="Picture Placeholder 7">
            <a:extLst>
              <a:ext uri="{FF2B5EF4-FFF2-40B4-BE49-F238E27FC236}">
                <a16:creationId xmlns:a16="http://schemas.microsoft.com/office/drawing/2014/main" id="{DDC8F1B5-1893-4A07-A393-1C1BC6A2A256}"/>
              </a:ext>
            </a:extLst>
          </p:cNvPr>
          <p:cNvSpPr>
            <a:spLocks noGrp="1"/>
          </p:cNvSpPr>
          <p:nvPr>
            <p:ph type="pic" sz="quarter" idx="16" hasCustomPrompt="1"/>
          </p:nvPr>
        </p:nvSpPr>
        <p:spPr>
          <a:xfrm>
            <a:off x="8150400" y="1"/>
            <a:ext cx="4042570" cy="23050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Text Placeholder 14">
            <a:extLst>
              <a:ext uri="{FF2B5EF4-FFF2-40B4-BE49-F238E27FC236}">
                <a16:creationId xmlns:a16="http://schemas.microsoft.com/office/drawing/2014/main" id="{05A6C42E-A9AB-4402-99BA-BFA31CEE6000}"/>
              </a:ext>
            </a:extLst>
          </p:cNvPr>
          <p:cNvSpPr>
            <a:spLocks noGrp="1"/>
          </p:cNvSpPr>
          <p:nvPr>
            <p:ph type="body" sz="quarter" idx="19"/>
          </p:nvPr>
        </p:nvSpPr>
        <p:spPr>
          <a:xfrm>
            <a:off x="4262400" y="2613600"/>
            <a:ext cx="3671888"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6" name="Text Placeholder 14">
            <a:extLst>
              <a:ext uri="{FF2B5EF4-FFF2-40B4-BE49-F238E27FC236}">
                <a16:creationId xmlns:a16="http://schemas.microsoft.com/office/drawing/2014/main" id="{F34C392B-A562-47FC-BCE8-CA6434362531}"/>
              </a:ext>
            </a:extLst>
          </p:cNvPr>
          <p:cNvSpPr>
            <a:spLocks noGrp="1"/>
          </p:cNvSpPr>
          <p:nvPr>
            <p:ph type="body" sz="quarter" idx="20"/>
          </p:nvPr>
        </p:nvSpPr>
        <p:spPr>
          <a:xfrm>
            <a:off x="8150400" y="2613600"/>
            <a:ext cx="3671889"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8" name="Title 1">
            <a:extLst>
              <a:ext uri="{FF2B5EF4-FFF2-40B4-BE49-F238E27FC236}">
                <a16:creationId xmlns:a16="http://schemas.microsoft.com/office/drawing/2014/main" id="{46FB2417-A73C-4200-B2F1-191BE93B9FC1}"/>
              </a:ext>
            </a:extLst>
          </p:cNvPr>
          <p:cNvSpPr>
            <a:spLocks noGrp="1"/>
          </p:cNvSpPr>
          <p:nvPr>
            <p:ph type="title" hasCustomPrompt="1"/>
          </p:nvPr>
        </p:nvSpPr>
        <p:spPr>
          <a:xfrm>
            <a:off x="374400" y="880848"/>
            <a:ext cx="3131906" cy="1128514"/>
          </a:xfrm>
        </p:spPr>
        <p:txBody>
          <a:bodyPr wrap="square" anchor="t" anchorCtr="0">
            <a:spAutoFit/>
          </a:bodyPr>
          <a:lstStyle>
            <a:lvl1pPr>
              <a:lnSpc>
                <a:spcPct val="70000"/>
              </a:lnSpc>
              <a:defRPr sz="525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1" name="Subtitle 2">
            <a:extLst>
              <a:ext uri="{FF2B5EF4-FFF2-40B4-BE49-F238E27FC236}">
                <a16:creationId xmlns:a16="http://schemas.microsoft.com/office/drawing/2014/main" id="{D8F96E6F-233F-4DA2-91B8-366FB02F48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9" name="Text Placeholder 12">
            <a:extLst>
              <a:ext uri="{FF2B5EF4-FFF2-40B4-BE49-F238E27FC236}">
                <a16:creationId xmlns:a16="http://schemas.microsoft.com/office/drawing/2014/main" id="{5FF8085D-7143-44B5-8FA2-7E9B8F6AD583}"/>
              </a:ext>
            </a:extLst>
          </p:cNvPr>
          <p:cNvSpPr>
            <a:spLocks noGrp="1"/>
          </p:cNvSpPr>
          <p:nvPr>
            <p:ph type="body" sz="quarter" idx="22" hasCustomPrompt="1"/>
          </p:nvPr>
        </p:nvSpPr>
        <p:spPr>
          <a:xfrm>
            <a:off x="374400" y="6375600"/>
            <a:ext cx="30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07BB2860-C28B-8342-82AB-10B57461CE61}"/>
              </a:ext>
            </a:extLst>
          </p:cNvPr>
          <p:cNvSpPr>
            <a:spLocks noGrp="1"/>
          </p:cNvSpPr>
          <p:nvPr>
            <p:ph type="ftr" sz="quarter" idx="23"/>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1892066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white logo - insert image ">
    <p:bg>
      <p:bgPr>
        <a:solidFill>
          <a:schemeClr val="bg1"/>
        </a:solidFill>
        <a:effectLst/>
      </p:bgPr>
    </p:bg>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F8743E98-C07E-C64E-B57C-0619A37289E6}"/>
              </a:ext>
            </a:extLst>
          </p:cNvPr>
          <p:cNvSpPr>
            <a:spLocks noGrp="1"/>
          </p:cNvSpPr>
          <p:nvPr>
            <p:ph type="pic" sz="quarter" idx="12" hasCustomPrompt="1"/>
          </p:nvPr>
        </p:nvSpPr>
        <p:spPr>
          <a:xfrm>
            <a:off x="0" y="0"/>
            <a:ext cx="12193588" cy="6858000"/>
          </a:xfrm>
          <a:blipFill>
            <a:blip r:embed="rId2">
              <a:extLs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itle 1">
            <a:extLst>
              <a:ext uri="{FF2B5EF4-FFF2-40B4-BE49-F238E27FC236}">
                <a16:creationId xmlns:a16="http://schemas.microsoft.com/office/drawing/2014/main" id="{A9EE0BA3-7C71-4724-A99D-D00D3E49C027}"/>
              </a:ext>
            </a:extLst>
          </p:cNvPr>
          <p:cNvSpPr>
            <a:spLocks noGrp="1"/>
          </p:cNvSpPr>
          <p:nvPr>
            <p:ph type="ctrTitle" hasCustomPrompt="1"/>
          </p:nvPr>
        </p:nvSpPr>
        <p:spPr>
          <a:xfrm>
            <a:off x="374400" y="3438000"/>
            <a:ext cx="4637404" cy="1575658"/>
          </a:xfrm>
        </p:spPr>
        <p:txBody>
          <a:bodyPr wrap="square" tIns="28800" anchor="b">
            <a:spAutoFit/>
          </a:bodyPr>
          <a:lstStyle>
            <a:lvl1pPr algn="l">
              <a:lnSpc>
                <a:spcPct val="67000"/>
              </a:lnSpc>
              <a:defRPr sz="7500" b="0" cap="all" spc="-200" baseline="0">
                <a:solidFill>
                  <a:schemeClr val="accent1"/>
                </a:solidFill>
                <a:latin typeface="Energy Display" panose="020B0508050000020004" pitchFamily="34" charset="0"/>
                <a:cs typeface="Energy Display" panose="020B0508050000020004" pitchFamily="34" charset="0"/>
              </a:defRPr>
            </a:lvl1pPr>
          </a:lstStyle>
          <a:p>
            <a:r>
              <a:rPr lang="en-US" dirty="0"/>
              <a:t>Presentation title goes here</a:t>
            </a:r>
          </a:p>
        </p:txBody>
      </p:sp>
      <p:sp>
        <p:nvSpPr>
          <p:cNvPr id="11" name="Subtitle 2">
            <a:extLst>
              <a:ext uri="{FF2B5EF4-FFF2-40B4-BE49-F238E27FC236}">
                <a16:creationId xmlns:a16="http://schemas.microsoft.com/office/drawing/2014/main" id="{D068300E-5718-4FF4-A5E3-CEC1C58A9066}"/>
              </a:ext>
            </a:extLst>
          </p:cNvPr>
          <p:cNvSpPr>
            <a:spLocks noGrp="1"/>
          </p:cNvSpPr>
          <p:nvPr>
            <p:ph type="subTitle" idx="1" hasCustomPrompt="1"/>
          </p:nvPr>
        </p:nvSpPr>
        <p:spPr>
          <a:xfrm>
            <a:off x="374400" y="4978800"/>
            <a:ext cx="4637404" cy="256480"/>
          </a:xfrm>
        </p:spPr>
        <p:txBody>
          <a:bodyPr wrap="square">
            <a:spAutoFit/>
          </a:bodyPr>
          <a:lstStyle>
            <a:lvl1pPr marL="0" indent="0" algn="l">
              <a:lnSpc>
                <a:spcPts val="2000"/>
              </a:lnSpc>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3" name="Picture Placeholder 2">
            <a:extLst>
              <a:ext uri="{FF2B5EF4-FFF2-40B4-BE49-F238E27FC236}">
                <a16:creationId xmlns:a16="http://schemas.microsoft.com/office/drawing/2014/main" id="{4BA1C1B2-D48A-2D4E-9EE9-29254F84563C}"/>
              </a:ext>
            </a:extLst>
          </p:cNvPr>
          <p:cNvSpPr>
            <a:spLocks noGrp="1"/>
          </p:cNvSpPr>
          <p:nvPr>
            <p:ph type="pic" sz="quarter" idx="22" hasCustomPrompt="1"/>
          </p:nvPr>
        </p:nvSpPr>
        <p:spPr>
          <a:xfrm>
            <a:off x="10393200" y="5652000"/>
            <a:ext cx="1429200" cy="730799"/>
          </a:xfr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noAutofit/>
          </a:bodyPr>
          <a:lstStyle>
            <a:lvl1pPr>
              <a:defRPr>
                <a:noFill/>
              </a:defRPr>
            </a:lvl1pPr>
          </a:lstStyle>
          <a:p>
            <a:r>
              <a:rPr lang="en-US" dirty="0"/>
              <a:t> </a:t>
            </a:r>
          </a:p>
        </p:txBody>
      </p:sp>
      <p:sp>
        <p:nvSpPr>
          <p:cNvPr id="7" name="Date Placeholder 3">
            <a:extLst>
              <a:ext uri="{FF2B5EF4-FFF2-40B4-BE49-F238E27FC236}">
                <a16:creationId xmlns:a16="http://schemas.microsoft.com/office/drawing/2014/main" id="{4B26D9FD-BAB1-4E5B-B01D-06EF8AC71CBC}"/>
              </a:ext>
            </a:extLst>
          </p:cNvPr>
          <p:cNvSpPr>
            <a:spLocks noGrp="1"/>
          </p:cNvSpPr>
          <p:nvPr>
            <p:ph type="dt" sz="half" idx="2"/>
          </p:nvPr>
        </p:nvSpPr>
        <p:spPr>
          <a:xfrm>
            <a:off x="374400" y="6243066"/>
            <a:ext cx="3060000" cy="171283"/>
          </a:xfrm>
          <a:prstGeom prst="rect">
            <a:avLst/>
          </a:prstGeom>
        </p:spPr>
        <p:txBody>
          <a:bodyPr vert="horz" lIns="0" tIns="0" rIns="91440" bIns="0" rtlCol="0" anchor="ctr"/>
          <a:lstStyle>
            <a:lvl1pPr algn="l">
              <a:defRPr sz="1000">
                <a:solidFill>
                  <a:schemeClr val="bg1"/>
                </a:solidFill>
              </a:defRPr>
            </a:lvl1pPr>
          </a:lstStyle>
          <a:p>
            <a:endParaRPr lang="en-US" dirty="0"/>
          </a:p>
        </p:txBody>
      </p:sp>
      <p:sp>
        <p:nvSpPr>
          <p:cNvPr id="2" name="Footer Placeholder 1">
            <a:extLst>
              <a:ext uri="{FF2B5EF4-FFF2-40B4-BE49-F238E27FC236}">
                <a16:creationId xmlns:a16="http://schemas.microsoft.com/office/drawing/2014/main" id="{55605980-8262-2F4D-B8AA-577F80BF2E91}"/>
              </a:ext>
            </a:extLst>
          </p:cNvPr>
          <p:cNvSpPr>
            <a:spLocks noGrp="1"/>
          </p:cNvSpPr>
          <p:nvPr>
            <p:ph type="ftr" sz="quarter" idx="23"/>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13549137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case study 2 - 3 columns">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620AF0BE-E242-4B89-9A43-ED5A6BD93F9B}"/>
              </a:ext>
            </a:extLst>
          </p:cNvPr>
          <p:cNvSpPr>
            <a:spLocks noGrp="1"/>
          </p:cNvSpPr>
          <p:nvPr>
            <p:ph type="body" sz="quarter" idx="32"/>
          </p:nvPr>
        </p:nvSpPr>
        <p:spPr>
          <a:xfrm>
            <a:off x="8150400" y="2026800"/>
            <a:ext cx="4042800" cy="4832349"/>
          </a:xfrm>
          <a:solidFill>
            <a:schemeClr val="accent4"/>
          </a:solidFill>
        </p:spPr>
        <p:txBody>
          <a:bodyPr lIns="144000" tIns="144000" rIns="144000" bIns="144000">
            <a:noAutofit/>
          </a:bodyPr>
          <a:lstStyle>
            <a:lvl1pPr>
              <a:spcBef>
                <a:spcPts val="0"/>
              </a:spcBef>
              <a:defRPr sz="1300">
                <a:solidFill>
                  <a:schemeClr val="bg1"/>
                </a:solidFill>
              </a:defRPr>
            </a:lvl1pPr>
            <a:lvl2pPr>
              <a:spcBef>
                <a:spcPts val="0"/>
              </a:spcBef>
              <a:defRPr sz="1300">
                <a:solidFill>
                  <a:schemeClr val="bg1"/>
                </a:solidFill>
              </a:defRPr>
            </a:lvl2pPr>
            <a:lvl3pPr>
              <a:spcBef>
                <a:spcPts val="0"/>
              </a:spcBef>
              <a:defRPr sz="1300">
                <a:solidFill>
                  <a:schemeClr val="bg1"/>
                </a:solidFill>
              </a:defRPr>
            </a:lvl3pPr>
            <a:lvl4pPr marL="450000" indent="0">
              <a:lnSpc>
                <a:spcPts val="1300"/>
              </a:lnSpc>
              <a:spcBef>
                <a:spcPts val="500"/>
              </a:spcBef>
              <a:buNone/>
              <a:defRPr sz="1000">
                <a:solidFill>
                  <a:schemeClr val="bg1"/>
                </a:solidFill>
              </a:defRPr>
            </a:lvl4pPr>
            <a:lvl5pPr marL="0" indent="0">
              <a:lnSpc>
                <a:spcPts val="1300"/>
              </a:lnSpc>
              <a:spcBef>
                <a:spcPts val="0"/>
              </a:spcBef>
              <a:buNone/>
              <a:defRPr sz="1000">
                <a:solidFill>
                  <a:schemeClr val="bg1"/>
                </a:solidFill>
              </a:defRPr>
            </a:lvl5pPr>
            <a:lvl6pPr>
              <a:lnSpc>
                <a:spcPts val="1300"/>
              </a:lnSpc>
              <a:spcBef>
                <a:spcPts val="0"/>
              </a:spcBef>
              <a:defRPr sz="1000">
                <a:solidFill>
                  <a:schemeClr val="bg1"/>
                </a:solidFill>
              </a:defRPr>
            </a:lvl6pPr>
            <a:lvl7pPr>
              <a:lnSpc>
                <a:spcPct val="100000"/>
              </a:lnSpc>
              <a:spcBef>
                <a:spcPts val="0"/>
              </a:spcBef>
              <a:defRPr sz="800">
                <a:solidFill>
                  <a:schemeClr val="bg1"/>
                </a:solidFill>
              </a:defRPr>
            </a:lvl7pPr>
            <a:lvl8pPr>
              <a:lnSpc>
                <a:spcPct val="100000"/>
              </a:lnSpc>
              <a:spcBef>
                <a:spcPts val="0"/>
              </a:spcBef>
              <a:defRPr sz="800">
                <a:solidFill>
                  <a:schemeClr val="bg1"/>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3" name="Text Placeholder 11">
            <a:extLst>
              <a:ext uri="{FF2B5EF4-FFF2-40B4-BE49-F238E27FC236}">
                <a16:creationId xmlns:a16="http://schemas.microsoft.com/office/drawing/2014/main" id="{B1C823A2-CD18-4662-AF1C-58C815A1B54B}"/>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1">
            <a:extLst>
              <a:ext uri="{FF2B5EF4-FFF2-40B4-BE49-F238E27FC236}">
                <a16:creationId xmlns:a16="http://schemas.microsoft.com/office/drawing/2014/main" id="{63328C49-2D87-4DA2-B40B-5594DD91A711}"/>
              </a:ext>
            </a:extLst>
          </p:cNvPr>
          <p:cNvSpPr>
            <a:spLocks noGrp="1"/>
          </p:cNvSpPr>
          <p:nvPr>
            <p:ph type="body" sz="quarter" idx="18"/>
          </p:nvPr>
        </p:nvSpPr>
        <p:spPr>
          <a:xfrm>
            <a:off x="4262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5" name="Text Placeholder 11">
            <a:extLst>
              <a:ext uri="{FF2B5EF4-FFF2-40B4-BE49-F238E27FC236}">
                <a16:creationId xmlns:a16="http://schemas.microsoft.com/office/drawing/2014/main" id="{1457B37F-A02D-41F6-B640-19DBFFC24A6D}"/>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9" name="Picture Placeholder 7">
            <a:extLst>
              <a:ext uri="{FF2B5EF4-FFF2-40B4-BE49-F238E27FC236}">
                <a16:creationId xmlns:a16="http://schemas.microsoft.com/office/drawing/2014/main" id="{A2AD6B4C-86B7-4976-BE73-6FC9FF671949}"/>
              </a:ext>
            </a:extLst>
          </p:cNvPr>
          <p:cNvSpPr>
            <a:spLocks noGrp="1"/>
          </p:cNvSpPr>
          <p:nvPr>
            <p:ph type="pic" sz="quarter" idx="16" hasCustomPrompt="1"/>
          </p:nvPr>
        </p:nvSpPr>
        <p:spPr>
          <a:xfrm>
            <a:off x="8150400" y="1"/>
            <a:ext cx="4042800" cy="20256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itle 1">
            <a:extLst>
              <a:ext uri="{FF2B5EF4-FFF2-40B4-BE49-F238E27FC236}">
                <a16:creationId xmlns:a16="http://schemas.microsoft.com/office/drawing/2014/main" id="{1720BA6C-DD8A-44C6-A6FA-79D3CEF047E5}"/>
              </a:ext>
            </a:extLst>
          </p:cNvPr>
          <p:cNvSpPr>
            <a:spLocks noGrp="1"/>
          </p:cNvSpPr>
          <p:nvPr>
            <p:ph type="title" hasCustomPrompt="1"/>
          </p:nvPr>
        </p:nvSpPr>
        <p:spPr>
          <a:xfrm>
            <a:off x="374400" y="878241"/>
            <a:ext cx="7553643" cy="359073"/>
          </a:xfrm>
        </p:spPr>
        <p:txBody>
          <a:bodyPr/>
          <a:lstStyle>
            <a:lvl1pPr>
              <a:defRPr>
                <a:solidFill>
                  <a:schemeClr val="accent4"/>
                </a:solidFill>
              </a:defRPr>
            </a:lvl1pPr>
          </a:lstStyle>
          <a:p>
            <a:r>
              <a:rPr lang="en-US" dirty="0"/>
              <a:t>Click to edit slide title</a:t>
            </a:r>
          </a:p>
        </p:txBody>
      </p:sp>
      <p:sp>
        <p:nvSpPr>
          <p:cNvPr id="11" name="Subtitle 2">
            <a:extLst>
              <a:ext uri="{FF2B5EF4-FFF2-40B4-BE49-F238E27FC236}">
                <a16:creationId xmlns:a16="http://schemas.microsoft.com/office/drawing/2014/main" id="{6E79970C-6642-457E-A4E7-CA2CA6459135}"/>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C0AA351C-61DB-4CE0-A882-D10B410B3AB1}"/>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13" name="Text Placeholder 12">
            <a:extLst>
              <a:ext uri="{FF2B5EF4-FFF2-40B4-BE49-F238E27FC236}">
                <a16:creationId xmlns:a16="http://schemas.microsoft.com/office/drawing/2014/main" id="{4C8323B1-B058-4C52-8D33-0480B2BD77B2}"/>
              </a:ext>
            </a:extLst>
          </p:cNvPr>
          <p:cNvSpPr>
            <a:spLocks noGrp="1"/>
          </p:cNvSpPr>
          <p:nvPr>
            <p:ph type="body" sz="quarter" idx="22" hasCustomPrompt="1"/>
          </p:nvPr>
        </p:nvSpPr>
        <p:spPr>
          <a:xfrm>
            <a:off x="374400" y="63754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54D762D2-AB23-7C46-8060-28EF6640D2D5}"/>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669379552"/>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case study 3 - 2 columns &amp;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A6A67-AFF2-4D07-A8DC-8A5DCB92EFC4}"/>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Picture Placeholder 7">
            <a:extLst>
              <a:ext uri="{FF2B5EF4-FFF2-40B4-BE49-F238E27FC236}">
                <a16:creationId xmlns:a16="http://schemas.microsoft.com/office/drawing/2014/main" id="{C5B0CD67-277C-4BED-A82D-59281BDC5E9B}"/>
              </a:ext>
            </a:extLst>
          </p:cNvPr>
          <p:cNvSpPr>
            <a:spLocks noGrp="1"/>
          </p:cNvSpPr>
          <p:nvPr>
            <p:ph type="pic" sz="quarter" idx="16" hasCustomPrompt="1"/>
          </p:nvPr>
        </p:nvSpPr>
        <p:spPr>
          <a:xfrm>
            <a:off x="8149428" y="2613600"/>
            <a:ext cx="4044159" cy="274633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ext Placeholder 14">
            <a:extLst>
              <a:ext uri="{FF2B5EF4-FFF2-40B4-BE49-F238E27FC236}">
                <a16:creationId xmlns:a16="http://schemas.microsoft.com/office/drawing/2014/main" id="{06034B25-01E3-425F-AECC-129D4A0E09D5}"/>
              </a:ext>
            </a:extLst>
          </p:cNvPr>
          <p:cNvSpPr>
            <a:spLocks noGrp="1"/>
          </p:cNvSpPr>
          <p:nvPr>
            <p:ph type="body" sz="quarter" idx="19"/>
          </p:nvPr>
        </p:nvSpPr>
        <p:spPr>
          <a:xfrm>
            <a:off x="4260850" y="2613600"/>
            <a:ext cx="367188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1" name="Text Placeholder 14">
            <a:extLst>
              <a:ext uri="{FF2B5EF4-FFF2-40B4-BE49-F238E27FC236}">
                <a16:creationId xmlns:a16="http://schemas.microsoft.com/office/drawing/2014/main" id="{D50EE923-C40B-4E96-9348-82F611C14F56}"/>
              </a:ext>
            </a:extLst>
          </p:cNvPr>
          <p:cNvSpPr>
            <a:spLocks noGrp="1"/>
          </p:cNvSpPr>
          <p:nvPr>
            <p:ph type="body" sz="quarter" idx="20"/>
          </p:nvPr>
        </p:nvSpPr>
        <p:spPr>
          <a:xfrm>
            <a:off x="374400" y="2613600"/>
            <a:ext cx="3671889"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4" name="Title 1">
            <a:extLst>
              <a:ext uri="{FF2B5EF4-FFF2-40B4-BE49-F238E27FC236}">
                <a16:creationId xmlns:a16="http://schemas.microsoft.com/office/drawing/2014/main" id="{3771B7FB-F944-4F3E-ADFE-D60D1DACAB8E}"/>
              </a:ext>
            </a:extLst>
          </p:cNvPr>
          <p:cNvSpPr>
            <a:spLocks noGrp="1"/>
          </p:cNvSpPr>
          <p:nvPr>
            <p:ph type="title" hasCustomPrompt="1"/>
          </p:nvPr>
        </p:nvSpPr>
        <p:spPr>
          <a:xfrm>
            <a:off x="374400" y="880848"/>
            <a:ext cx="11449842" cy="641201"/>
          </a:xfrm>
        </p:spPr>
        <p:txBody>
          <a:bodyPr wrap="square" anchor="t" anchorCtr="0">
            <a:spAutoFit/>
          </a:bodyPr>
          <a:lstStyle>
            <a:lvl1pPr>
              <a:lnSpc>
                <a:spcPct val="70000"/>
              </a:lnSpc>
              <a:defRPr sz="6000" b="0" cap="all" baseline="0">
                <a:solidFill>
                  <a:schemeClr val="accent4"/>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1D6C129B-52A1-48EE-AA91-3BFEDC209386}"/>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37BB04E0-5081-49EC-9414-7B4C6D04CF09}"/>
              </a:ext>
            </a:extLst>
          </p:cNvPr>
          <p:cNvSpPr>
            <a:spLocks noGrp="1"/>
          </p:cNvSpPr>
          <p:nvPr>
            <p:ph type="body" sz="quarter" idx="23" hasCustomPrompt="1"/>
          </p:nvPr>
        </p:nvSpPr>
        <p:spPr>
          <a:xfrm>
            <a:off x="374400" y="6376194"/>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1859F658-B470-5649-91B6-8FE3B11B7F09}"/>
              </a:ext>
            </a:extLst>
          </p:cNvPr>
          <p:cNvSpPr>
            <a:spLocks noGrp="1"/>
          </p:cNvSpPr>
          <p:nvPr>
            <p:ph type="ftr" sz="quarter" idx="24"/>
          </p:nvPr>
        </p:nvSpPr>
        <p:spPr/>
        <p:txBody>
          <a:bodyPr/>
          <a:lstStyle/>
          <a:p>
            <a:r>
              <a:rPr lang="en-US"/>
              <a:t>Footer goes here</a:t>
            </a:r>
            <a:endParaRPr lang="en-US" dirty="0"/>
          </a:p>
        </p:txBody>
      </p:sp>
    </p:spTree>
    <p:extLst>
      <p:ext uri="{BB962C8B-B14F-4D97-AF65-F5344CB8AC3E}">
        <p14:creationId xmlns:p14="http://schemas.microsoft.com/office/powerpoint/2010/main" val="42403743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case study - text &amp; sta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084AAA-88D8-483C-AC00-A24388AD5701}"/>
              </a:ext>
            </a:extLst>
          </p:cNvPr>
          <p:cNvSpPr/>
          <p:nvPr userDrawn="1"/>
        </p:nvSpPr>
        <p:spPr>
          <a:xfrm>
            <a:off x="0" y="0"/>
            <a:ext cx="368828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A6F63E1-7308-4457-B71B-EC57CC9B2FC8}"/>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758D1864-5B37-4D1C-A31A-FE50B2CAEA8F}"/>
              </a:ext>
            </a:extLst>
          </p:cNvPr>
          <p:cNvSpPr>
            <a:spLocks noGrp="1"/>
          </p:cNvSpPr>
          <p:nvPr>
            <p:ph type="body" sz="quarter" idx="18" hasCustomPrompt="1"/>
          </p:nvPr>
        </p:nvSpPr>
        <p:spPr>
          <a:xfrm>
            <a:off x="374400" y="2022043"/>
            <a:ext cx="2906239" cy="263149"/>
          </a:xfrm>
        </p:spPr>
        <p:txBody>
          <a:bodyPr/>
          <a:lstStyle>
            <a:lvl1pPr marL="0">
              <a:buFont typeface="Arial" panose="020B0604020202020204" pitchFamily="34" charset="0"/>
              <a:buNone/>
              <a:defRPr sz="1800" b="0">
                <a:solidFill>
                  <a:schemeClr val="bg1"/>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4" name="Text Placeholder 14">
            <a:extLst>
              <a:ext uri="{FF2B5EF4-FFF2-40B4-BE49-F238E27FC236}">
                <a16:creationId xmlns:a16="http://schemas.microsoft.com/office/drawing/2014/main" id="{08ACB029-FE66-4155-A287-5747A71ABAEB}"/>
              </a:ext>
            </a:extLst>
          </p:cNvPr>
          <p:cNvSpPr>
            <a:spLocks noGrp="1"/>
          </p:cNvSpPr>
          <p:nvPr>
            <p:ph type="body" sz="quarter" idx="19"/>
          </p:nvPr>
        </p:nvSpPr>
        <p:spPr>
          <a:xfrm>
            <a:off x="4260850" y="2617128"/>
            <a:ext cx="3671888" cy="194412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5" name="Text Placeholder 4">
            <a:extLst>
              <a:ext uri="{FF2B5EF4-FFF2-40B4-BE49-F238E27FC236}">
                <a16:creationId xmlns:a16="http://schemas.microsoft.com/office/drawing/2014/main" id="{96752A41-5B90-4CD7-A73A-3381D6255C6E}"/>
              </a:ext>
            </a:extLst>
          </p:cNvPr>
          <p:cNvSpPr>
            <a:spLocks noGrp="1"/>
          </p:cNvSpPr>
          <p:nvPr>
            <p:ph type="body" sz="quarter" idx="20" hasCustomPrompt="1"/>
          </p:nvPr>
        </p:nvSpPr>
        <p:spPr>
          <a:xfrm>
            <a:off x="8150400" y="2419867"/>
            <a:ext cx="1927225" cy="964880"/>
          </a:xfrm>
        </p:spPr>
        <p:txBody>
          <a:bodyPr/>
          <a:lstStyle>
            <a:lvl1pPr marL="0">
              <a:buFont typeface="Arial" panose="020B0604020202020204" pitchFamily="34" charset="0"/>
              <a:buNone/>
              <a:defRPr sz="6600" b="0" cap="all" spc="0" baseline="0">
                <a:solidFill>
                  <a:schemeClr val="accent4"/>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16" name="Text Placeholder 4">
            <a:extLst>
              <a:ext uri="{FF2B5EF4-FFF2-40B4-BE49-F238E27FC236}">
                <a16:creationId xmlns:a16="http://schemas.microsoft.com/office/drawing/2014/main" id="{E966E0C0-6886-47EF-B509-D3D52D85E628}"/>
              </a:ext>
            </a:extLst>
          </p:cNvPr>
          <p:cNvSpPr>
            <a:spLocks noGrp="1"/>
          </p:cNvSpPr>
          <p:nvPr>
            <p:ph type="body" sz="quarter" idx="24" hasCustomPrompt="1"/>
          </p:nvPr>
        </p:nvSpPr>
        <p:spPr>
          <a:xfrm>
            <a:off x="8150400" y="3345520"/>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17" name="Text Placeholder 10">
            <a:extLst>
              <a:ext uri="{FF2B5EF4-FFF2-40B4-BE49-F238E27FC236}">
                <a16:creationId xmlns:a16="http://schemas.microsoft.com/office/drawing/2014/main" id="{AE84A284-1228-4F9B-9511-20E199FA693D}"/>
              </a:ext>
            </a:extLst>
          </p:cNvPr>
          <p:cNvSpPr>
            <a:spLocks noGrp="1"/>
          </p:cNvSpPr>
          <p:nvPr>
            <p:ph type="body" sz="quarter" idx="14"/>
          </p:nvPr>
        </p:nvSpPr>
        <p:spPr>
          <a:xfrm>
            <a:off x="8150400" y="2615598"/>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8" name="Text Placeholder 10">
            <a:extLst>
              <a:ext uri="{FF2B5EF4-FFF2-40B4-BE49-F238E27FC236}">
                <a16:creationId xmlns:a16="http://schemas.microsoft.com/office/drawing/2014/main" id="{E2121DA9-86AC-472B-A60D-508910CE4B57}"/>
              </a:ext>
            </a:extLst>
          </p:cNvPr>
          <p:cNvSpPr>
            <a:spLocks noGrp="1"/>
          </p:cNvSpPr>
          <p:nvPr>
            <p:ph type="body" sz="quarter" idx="25"/>
          </p:nvPr>
        </p:nvSpPr>
        <p:spPr>
          <a:xfrm>
            <a:off x="8150400" y="3706484"/>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9" name="Text Placeholder 4">
            <a:extLst>
              <a:ext uri="{FF2B5EF4-FFF2-40B4-BE49-F238E27FC236}">
                <a16:creationId xmlns:a16="http://schemas.microsoft.com/office/drawing/2014/main" id="{5D444BE2-1F6D-46AA-8C65-9910212D794E}"/>
              </a:ext>
            </a:extLst>
          </p:cNvPr>
          <p:cNvSpPr>
            <a:spLocks noGrp="1"/>
          </p:cNvSpPr>
          <p:nvPr>
            <p:ph type="body" sz="quarter" idx="26" hasCustomPrompt="1"/>
          </p:nvPr>
        </p:nvSpPr>
        <p:spPr>
          <a:xfrm>
            <a:off x="8150400" y="3522238"/>
            <a:ext cx="1927226" cy="964880"/>
          </a:xfrm>
        </p:spPr>
        <p:txBody>
          <a:bodyPr/>
          <a:lstStyle>
            <a:lvl1pPr marL="0">
              <a:buFont typeface="Arial" panose="020B0604020202020204" pitchFamily="34" charset="0"/>
              <a:buNone/>
              <a:defRPr sz="6600" b="0" cap="all" spc="0" baseline="0">
                <a:solidFill>
                  <a:schemeClr val="accent4"/>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20" name="Text Placeholder 4">
            <a:extLst>
              <a:ext uri="{FF2B5EF4-FFF2-40B4-BE49-F238E27FC236}">
                <a16:creationId xmlns:a16="http://schemas.microsoft.com/office/drawing/2014/main" id="{739F4FD7-25F7-4815-A1ED-CEC772A68789}"/>
              </a:ext>
            </a:extLst>
          </p:cNvPr>
          <p:cNvSpPr>
            <a:spLocks noGrp="1"/>
          </p:cNvSpPr>
          <p:nvPr>
            <p:ph type="body" sz="quarter" idx="27" hasCustomPrompt="1"/>
          </p:nvPr>
        </p:nvSpPr>
        <p:spPr>
          <a:xfrm>
            <a:off x="8150400" y="4466302"/>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21" name="Title 1">
            <a:extLst>
              <a:ext uri="{FF2B5EF4-FFF2-40B4-BE49-F238E27FC236}">
                <a16:creationId xmlns:a16="http://schemas.microsoft.com/office/drawing/2014/main" id="{0D4FA680-89E6-438B-ADF2-17D0724B4785}"/>
              </a:ext>
            </a:extLst>
          </p:cNvPr>
          <p:cNvSpPr>
            <a:spLocks noGrp="1"/>
          </p:cNvSpPr>
          <p:nvPr>
            <p:ph type="title" hasCustomPrompt="1"/>
          </p:nvPr>
        </p:nvSpPr>
        <p:spPr>
          <a:xfrm>
            <a:off x="374400" y="880848"/>
            <a:ext cx="2913381" cy="1131079"/>
          </a:xfrm>
        </p:spPr>
        <p:txBody>
          <a:bodyPr wrap="square" anchor="t" anchorCtr="0">
            <a:spAutoFit/>
          </a:bodyPr>
          <a:lstStyle>
            <a:lvl1pPr>
              <a:lnSpc>
                <a:spcPct val="70000"/>
              </a:lnSpc>
              <a:defRPr sz="525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22" name="Subtitle 2">
            <a:extLst>
              <a:ext uri="{FF2B5EF4-FFF2-40B4-BE49-F238E27FC236}">
                <a16:creationId xmlns:a16="http://schemas.microsoft.com/office/drawing/2014/main" id="{1F8FCE30-FB3A-4131-A5D7-A07CABB61A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5" name="Text Placeholder 12">
            <a:extLst>
              <a:ext uri="{FF2B5EF4-FFF2-40B4-BE49-F238E27FC236}">
                <a16:creationId xmlns:a16="http://schemas.microsoft.com/office/drawing/2014/main" id="{A302427E-2000-42FB-B742-6632F6E553BC}"/>
              </a:ext>
            </a:extLst>
          </p:cNvPr>
          <p:cNvSpPr>
            <a:spLocks noGrp="1"/>
          </p:cNvSpPr>
          <p:nvPr>
            <p:ph type="body" sz="quarter" idx="22" hasCustomPrompt="1"/>
          </p:nvPr>
        </p:nvSpPr>
        <p:spPr>
          <a:xfrm>
            <a:off x="374400" y="6376194"/>
            <a:ext cx="30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CB1E42CB-22C1-1946-8F9E-43EE7F4908A1}"/>
              </a:ext>
            </a:extLst>
          </p:cNvPr>
          <p:cNvSpPr>
            <a:spLocks noGrp="1"/>
          </p:cNvSpPr>
          <p:nvPr>
            <p:ph type="ftr" sz="quarter" idx="28"/>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19510438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case study 2 - 3 columns 2">
    <p:spTree>
      <p:nvGrpSpPr>
        <p:cNvPr id="1" name=""/>
        <p:cNvGrpSpPr/>
        <p:nvPr/>
      </p:nvGrpSpPr>
      <p:grpSpPr>
        <a:xfrm>
          <a:off x="0" y="0"/>
          <a:ext cx="0" cy="0"/>
          <a:chOff x="0" y="0"/>
          <a:chExt cx="0" cy="0"/>
        </a:xfrm>
      </p:grpSpPr>
      <p:sp>
        <p:nvSpPr>
          <p:cNvPr id="29" name="Text Placeholder 11">
            <a:extLst>
              <a:ext uri="{FF2B5EF4-FFF2-40B4-BE49-F238E27FC236}">
                <a16:creationId xmlns:a16="http://schemas.microsoft.com/office/drawing/2014/main" id="{793658E4-FECD-45A9-A514-6A703F299560}"/>
              </a:ext>
            </a:extLst>
          </p:cNvPr>
          <p:cNvSpPr>
            <a:spLocks noGrp="1"/>
          </p:cNvSpPr>
          <p:nvPr>
            <p:ph type="body" sz="quarter" idx="32"/>
          </p:nvPr>
        </p:nvSpPr>
        <p:spPr>
          <a:xfrm>
            <a:off x="8150400" y="2026800"/>
            <a:ext cx="4044949" cy="4832349"/>
          </a:xfrm>
          <a:solidFill>
            <a:schemeClr val="accent4"/>
          </a:solidFill>
        </p:spPr>
        <p:txBody>
          <a:bodyPr lIns="144000" tIns="144000" rIns="144000" bIns="144000">
            <a:noAutofit/>
          </a:bodyPr>
          <a:lstStyle>
            <a:lvl1pPr>
              <a:spcBef>
                <a:spcPts val="0"/>
              </a:spcBef>
              <a:defRPr sz="1300">
                <a:solidFill>
                  <a:schemeClr val="bg1"/>
                </a:solidFill>
              </a:defRPr>
            </a:lvl1pPr>
            <a:lvl2pPr>
              <a:spcBef>
                <a:spcPts val="0"/>
              </a:spcBef>
              <a:defRPr sz="1300">
                <a:solidFill>
                  <a:schemeClr val="bg1"/>
                </a:solidFill>
              </a:defRPr>
            </a:lvl2pPr>
            <a:lvl3pPr>
              <a:spcBef>
                <a:spcPts val="0"/>
              </a:spcBef>
              <a:defRPr sz="1300">
                <a:solidFill>
                  <a:schemeClr val="bg1"/>
                </a:solidFill>
              </a:defRPr>
            </a:lvl3pPr>
            <a:lvl4pPr marL="450000" indent="0">
              <a:lnSpc>
                <a:spcPts val="1300"/>
              </a:lnSpc>
              <a:spcBef>
                <a:spcPts val="500"/>
              </a:spcBef>
              <a:buNone/>
              <a:defRPr sz="1000">
                <a:solidFill>
                  <a:schemeClr val="bg1"/>
                </a:solidFill>
              </a:defRPr>
            </a:lvl4pPr>
            <a:lvl5pPr marL="0" indent="0">
              <a:lnSpc>
                <a:spcPts val="1300"/>
              </a:lnSpc>
              <a:spcBef>
                <a:spcPts val="0"/>
              </a:spcBef>
              <a:buNone/>
              <a:defRPr sz="1000">
                <a:solidFill>
                  <a:schemeClr val="bg1"/>
                </a:solidFill>
              </a:defRPr>
            </a:lvl5pPr>
            <a:lvl6pPr>
              <a:lnSpc>
                <a:spcPts val="1300"/>
              </a:lnSpc>
              <a:spcBef>
                <a:spcPts val="0"/>
              </a:spcBef>
              <a:defRPr sz="1000">
                <a:solidFill>
                  <a:schemeClr val="bg1"/>
                </a:solidFill>
              </a:defRPr>
            </a:lvl6pPr>
            <a:lvl7pPr>
              <a:lnSpc>
                <a:spcPct val="100000"/>
              </a:lnSpc>
              <a:spcBef>
                <a:spcPts val="0"/>
              </a:spcBef>
              <a:defRPr sz="800">
                <a:solidFill>
                  <a:schemeClr val="bg1"/>
                </a:solidFill>
              </a:defRPr>
            </a:lvl7pPr>
            <a:lvl8pPr>
              <a:lnSpc>
                <a:spcPct val="100000"/>
              </a:lnSpc>
              <a:spcBef>
                <a:spcPts val="0"/>
              </a:spcBef>
              <a:defRPr sz="800">
                <a:solidFill>
                  <a:schemeClr val="bg1"/>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4" name="Text Placeholder 11">
            <a:extLst>
              <a:ext uri="{FF2B5EF4-FFF2-40B4-BE49-F238E27FC236}">
                <a16:creationId xmlns:a16="http://schemas.microsoft.com/office/drawing/2014/main" id="{3841FB0B-75AB-4C6C-AC6A-66C61A9F0BE7}"/>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a:extLst>
              <a:ext uri="{FF2B5EF4-FFF2-40B4-BE49-F238E27FC236}">
                <a16:creationId xmlns:a16="http://schemas.microsoft.com/office/drawing/2014/main" id="{998FD7F7-72A9-4D2D-B464-62B78EDABEC6}"/>
              </a:ext>
            </a:extLst>
          </p:cNvPr>
          <p:cNvSpPr>
            <a:spLocks noGrp="1"/>
          </p:cNvSpPr>
          <p:nvPr>
            <p:ph type="body" sz="quarter" idx="18"/>
          </p:nvPr>
        </p:nvSpPr>
        <p:spPr>
          <a:xfrm>
            <a:off x="4262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6" name="Text Placeholder 11">
            <a:extLst>
              <a:ext uri="{FF2B5EF4-FFF2-40B4-BE49-F238E27FC236}">
                <a16:creationId xmlns:a16="http://schemas.microsoft.com/office/drawing/2014/main" id="{512352F4-FFC2-4FED-B2B8-229054FA2FA2}"/>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8" name="Title 1">
            <a:extLst>
              <a:ext uri="{FF2B5EF4-FFF2-40B4-BE49-F238E27FC236}">
                <a16:creationId xmlns:a16="http://schemas.microsoft.com/office/drawing/2014/main" id="{9C53A9D8-9765-4A25-BAD0-D302188F15D6}"/>
              </a:ext>
            </a:extLst>
          </p:cNvPr>
          <p:cNvSpPr>
            <a:spLocks noGrp="1"/>
          </p:cNvSpPr>
          <p:nvPr>
            <p:ph type="title" hasCustomPrompt="1"/>
          </p:nvPr>
        </p:nvSpPr>
        <p:spPr>
          <a:xfrm>
            <a:off x="374400" y="878241"/>
            <a:ext cx="7563818" cy="346249"/>
          </a:xfrm>
        </p:spPr>
        <p:txBody>
          <a:bodyPr/>
          <a:lstStyle>
            <a:lvl1pPr>
              <a:defRPr>
                <a:solidFill>
                  <a:schemeClr val="accent4"/>
                </a:solidFill>
              </a:defRPr>
            </a:lvl1pPr>
          </a:lstStyle>
          <a:p>
            <a:r>
              <a:rPr lang="en-US" dirty="0"/>
              <a:t>Click to edit slide title</a:t>
            </a:r>
          </a:p>
        </p:txBody>
      </p:sp>
      <p:sp>
        <p:nvSpPr>
          <p:cNvPr id="12" name="Picture Placeholder 7">
            <a:extLst>
              <a:ext uri="{FF2B5EF4-FFF2-40B4-BE49-F238E27FC236}">
                <a16:creationId xmlns:a16="http://schemas.microsoft.com/office/drawing/2014/main" id="{48E48A35-0D12-42E7-87CA-0095FA4B7DB4}"/>
              </a:ext>
            </a:extLst>
          </p:cNvPr>
          <p:cNvSpPr>
            <a:spLocks noGrp="1"/>
          </p:cNvSpPr>
          <p:nvPr>
            <p:ph type="pic" sz="quarter" idx="20" hasCustomPrompt="1"/>
          </p:nvPr>
        </p:nvSpPr>
        <p:spPr>
          <a:xfrm>
            <a:off x="4260850" y="5129076"/>
            <a:ext cx="1557868"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3" name="Picture Placeholder 7">
            <a:extLst>
              <a:ext uri="{FF2B5EF4-FFF2-40B4-BE49-F238E27FC236}">
                <a16:creationId xmlns:a16="http://schemas.microsoft.com/office/drawing/2014/main" id="{DE6786D5-6B96-42BF-82A5-8BB69BEBBD36}"/>
              </a:ext>
            </a:extLst>
          </p:cNvPr>
          <p:cNvSpPr>
            <a:spLocks noGrp="1"/>
          </p:cNvSpPr>
          <p:nvPr>
            <p:ph type="pic" sz="quarter" idx="21" hasCustomPrompt="1"/>
          </p:nvPr>
        </p:nvSpPr>
        <p:spPr>
          <a:xfrm>
            <a:off x="6206400" y="5129076"/>
            <a:ext cx="1542512"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4" name="Text Placeholder 10">
            <a:extLst>
              <a:ext uri="{FF2B5EF4-FFF2-40B4-BE49-F238E27FC236}">
                <a16:creationId xmlns:a16="http://schemas.microsoft.com/office/drawing/2014/main" id="{051BE536-991A-4393-8C15-2E3FEAC9AF0D}"/>
              </a:ext>
            </a:extLst>
          </p:cNvPr>
          <p:cNvSpPr>
            <a:spLocks noGrp="1"/>
          </p:cNvSpPr>
          <p:nvPr>
            <p:ph type="body" sz="quarter" idx="27"/>
          </p:nvPr>
        </p:nvSpPr>
        <p:spPr>
          <a:xfrm>
            <a:off x="5984972" y="5130000"/>
            <a:ext cx="0" cy="972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6" name="Picture Placeholder 7">
            <a:extLst>
              <a:ext uri="{FF2B5EF4-FFF2-40B4-BE49-F238E27FC236}">
                <a16:creationId xmlns:a16="http://schemas.microsoft.com/office/drawing/2014/main" id="{4EB46C03-EF3A-4666-A4F0-A42B2B832559}"/>
              </a:ext>
            </a:extLst>
          </p:cNvPr>
          <p:cNvSpPr>
            <a:spLocks noGrp="1"/>
          </p:cNvSpPr>
          <p:nvPr>
            <p:ph type="pic" sz="quarter" idx="16" hasCustomPrompt="1"/>
          </p:nvPr>
        </p:nvSpPr>
        <p:spPr>
          <a:xfrm>
            <a:off x="8150400" y="1"/>
            <a:ext cx="4038597" cy="2032527"/>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Subtitle 2">
            <a:extLst>
              <a:ext uri="{FF2B5EF4-FFF2-40B4-BE49-F238E27FC236}">
                <a16:creationId xmlns:a16="http://schemas.microsoft.com/office/drawing/2014/main" id="{39F16D99-AF60-4718-A178-743CF7BE7B3D}"/>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50D8463C-43BA-41A0-9ECB-5DAF89BF1F37}"/>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17" name="Text Placeholder 12">
            <a:extLst>
              <a:ext uri="{FF2B5EF4-FFF2-40B4-BE49-F238E27FC236}">
                <a16:creationId xmlns:a16="http://schemas.microsoft.com/office/drawing/2014/main" id="{FA791F5C-F759-45BC-AC40-B1A2F9339101}"/>
              </a:ext>
            </a:extLst>
          </p:cNvPr>
          <p:cNvSpPr>
            <a:spLocks noGrp="1"/>
          </p:cNvSpPr>
          <p:nvPr>
            <p:ph type="body" sz="quarter" idx="22" hasCustomPrompt="1"/>
          </p:nvPr>
        </p:nvSpPr>
        <p:spPr>
          <a:xfrm>
            <a:off x="374400" y="63756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3A7DE4E4-9794-7E4D-85CE-0ADC30B28CCE}"/>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28536293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case study - text &amp; 2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C44807-A1E1-4458-8FA0-8E414875D331}"/>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Text Placeholder 14">
            <a:extLst>
              <a:ext uri="{FF2B5EF4-FFF2-40B4-BE49-F238E27FC236}">
                <a16:creationId xmlns:a16="http://schemas.microsoft.com/office/drawing/2014/main" id="{235365A4-0FCD-4F22-8E37-490379DA9C65}"/>
              </a:ext>
            </a:extLst>
          </p:cNvPr>
          <p:cNvSpPr>
            <a:spLocks noGrp="1"/>
          </p:cNvSpPr>
          <p:nvPr>
            <p:ph type="body" sz="quarter" idx="20"/>
          </p:nvPr>
        </p:nvSpPr>
        <p:spPr>
          <a:xfrm>
            <a:off x="374400" y="2613600"/>
            <a:ext cx="367061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9" name="Picture Placeholder 7">
            <a:extLst>
              <a:ext uri="{FF2B5EF4-FFF2-40B4-BE49-F238E27FC236}">
                <a16:creationId xmlns:a16="http://schemas.microsoft.com/office/drawing/2014/main" id="{A8FF2D10-EB26-4C43-B825-437F79FD261C}"/>
              </a:ext>
            </a:extLst>
          </p:cNvPr>
          <p:cNvSpPr>
            <a:spLocks noGrp="1"/>
          </p:cNvSpPr>
          <p:nvPr>
            <p:ph type="pic" sz="quarter" idx="16" hasCustomPrompt="1"/>
          </p:nvPr>
        </p:nvSpPr>
        <p:spPr>
          <a:xfrm>
            <a:off x="4260851" y="2613600"/>
            <a:ext cx="3671888"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Picture Placeholder 7">
            <a:extLst>
              <a:ext uri="{FF2B5EF4-FFF2-40B4-BE49-F238E27FC236}">
                <a16:creationId xmlns:a16="http://schemas.microsoft.com/office/drawing/2014/main" id="{FE593879-04E3-41F6-BDDB-67077E60C269}"/>
              </a:ext>
            </a:extLst>
          </p:cNvPr>
          <p:cNvSpPr>
            <a:spLocks noGrp="1"/>
          </p:cNvSpPr>
          <p:nvPr>
            <p:ph type="pic" sz="quarter" idx="21" hasCustomPrompt="1"/>
          </p:nvPr>
        </p:nvSpPr>
        <p:spPr>
          <a:xfrm>
            <a:off x="8149427" y="2613600"/>
            <a:ext cx="3671889" cy="3063942"/>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1" name="Title 1">
            <a:extLst>
              <a:ext uri="{FF2B5EF4-FFF2-40B4-BE49-F238E27FC236}">
                <a16:creationId xmlns:a16="http://schemas.microsoft.com/office/drawing/2014/main" id="{BE26C546-00D3-4FD1-98A5-654F6FF1DCB8}"/>
              </a:ext>
            </a:extLst>
          </p:cNvPr>
          <p:cNvSpPr>
            <a:spLocks noGrp="1"/>
          </p:cNvSpPr>
          <p:nvPr>
            <p:ph type="title" hasCustomPrompt="1"/>
          </p:nvPr>
        </p:nvSpPr>
        <p:spPr>
          <a:xfrm>
            <a:off x="374400" y="878946"/>
            <a:ext cx="11449843" cy="641201"/>
          </a:xfrm>
        </p:spPr>
        <p:txBody>
          <a:bodyPr wrap="square" anchor="t" anchorCtr="0">
            <a:spAutoFit/>
          </a:bodyPr>
          <a:lstStyle>
            <a:lvl1pPr>
              <a:lnSpc>
                <a:spcPct val="70000"/>
              </a:lnSpc>
              <a:defRPr sz="6000" b="0" cap="all" baseline="0">
                <a:solidFill>
                  <a:schemeClr val="accent4"/>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EC471BC6-9A2B-4A04-BB79-7F350754A19F}"/>
              </a:ext>
            </a:extLst>
          </p:cNvPr>
          <p:cNvSpPr>
            <a:spLocks noGrp="1"/>
          </p:cNvSpPr>
          <p:nvPr>
            <p:ph type="subTitle" idx="1" hasCustomPrompt="1"/>
          </p:nvPr>
        </p:nvSpPr>
        <p:spPr>
          <a:xfrm>
            <a:off x="374400" y="442571"/>
            <a:ext cx="11447782"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5AEEE0BB-25DF-4B22-9408-1B50441E79B5}"/>
              </a:ext>
            </a:extLst>
          </p:cNvPr>
          <p:cNvSpPr>
            <a:spLocks noGrp="1"/>
          </p:cNvSpPr>
          <p:nvPr>
            <p:ph type="body" sz="quarter" idx="24" hasCustomPrompt="1"/>
          </p:nvPr>
        </p:nvSpPr>
        <p:spPr>
          <a:xfrm>
            <a:off x="374400" y="6376194"/>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3" name="Footer Placeholder 2">
            <a:extLst>
              <a:ext uri="{FF2B5EF4-FFF2-40B4-BE49-F238E27FC236}">
                <a16:creationId xmlns:a16="http://schemas.microsoft.com/office/drawing/2014/main" id="{FF47ACD8-6581-D640-A597-4E6528B56C7D}"/>
              </a:ext>
            </a:extLst>
          </p:cNvPr>
          <p:cNvSpPr>
            <a:spLocks noGrp="1"/>
          </p:cNvSpPr>
          <p:nvPr>
            <p:ph type="ftr" sz="quarter" idx="25"/>
          </p:nvPr>
        </p:nvSpPr>
        <p:spPr/>
        <p:txBody>
          <a:bodyPr/>
          <a:lstStyle/>
          <a:p>
            <a:r>
              <a:rPr lang="en-US"/>
              <a:t>Footer goes here</a:t>
            </a:r>
            <a:endParaRPr lang="en-US" dirty="0"/>
          </a:p>
        </p:txBody>
      </p:sp>
    </p:spTree>
    <p:extLst>
      <p:ext uri="{BB962C8B-B14F-4D97-AF65-F5344CB8AC3E}">
        <p14:creationId xmlns:p14="http://schemas.microsoft.com/office/powerpoint/2010/main" val="26635967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case study - 2 columns &amp;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971476-B383-4149-A7F7-FFEBEB9568BB}"/>
              </a:ext>
            </a:extLst>
          </p:cNvPr>
          <p:cNvSpPr/>
          <p:nvPr userDrawn="1"/>
        </p:nvSpPr>
        <p:spPr>
          <a:xfrm>
            <a:off x="0" y="0"/>
            <a:ext cx="368828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F882C0B-61FB-41FD-B15E-D856F4D55A87}"/>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5CABE762-E46C-47A7-9DD1-C1E51E226076}"/>
              </a:ext>
            </a:extLst>
          </p:cNvPr>
          <p:cNvSpPr>
            <a:spLocks noGrp="1"/>
          </p:cNvSpPr>
          <p:nvPr>
            <p:ph type="body" sz="quarter" idx="18" hasCustomPrompt="1"/>
          </p:nvPr>
        </p:nvSpPr>
        <p:spPr>
          <a:xfrm>
            <a:off x="374400" y="2028355"/>
            <a:ext cx="3124764" cy="263149"/>
          </a:xfrm>
        </p:spPr>
        <p:txBody>
          <a:bodyPr/>
          <a:lstStyle>
            <a:lvl1pPr marL="0">
              <a:buFont typeface="Arial" panose="020B0604020202020204" pitchFamily="34" charset="0"/>
              <a:buNone/>
              <a:defRPr sz="1800" b="0">
                <a:solidFill>
                  <a:schemeClr val="bg1"/>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3" name="Picture Placeholder 7">
            <a:extLst>
              <a:ext uri="{FF2B5EF4-FFF2-40B4-BE49-F238E27FC236}">
                <a16:creationId xmlns:a16="http://schemas.microsoft.com/office/drawing/2014/main" id="{DDC8F1B5-1893-4A07-A393-1C1BC6A2A256}"/>
              </a:ext>
            </a:extLst>
          </p:cNvPr>
          <p:cNvSpPr>
            <a:spLocks noGrp="1"/>
          </p:cNvSpPr>
          <p:nvPr>
            <p:ph type="pic" sz="quarter" idx="16" hasCustomPrompt="1"/>
          </p:nvPr>
        </p:nvSpPr>
        <p:spPr>
          <a:xfrm>
            <a:off x="8150223" y="1"/>
            <a:ext cx="4042570" cy="23050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Text Placeholder 14">
            <a:extLst>
              <a:ext uri="{FF2B5EF4-FFF2-40B4-BE49-F238E27FC236}">
                <a16:creationId xmlns:a16="http://schemas.microsoft.com/office/drawing/2014/main" id="{05A6C42E-A9AB-4402-99BA-BFA31CEE6000}"/>
              </a:ext>
            </a:extLst>
          </p:cNvPr>
          <p:cNvSpPr>
            <a:spLocks noGrp="1"/>
          </p:cNvSpPr>
          <p:nvPr>
            <p:ph type="body" sz="quarter" idx="19"/>
          </p:nvPr>
        </p:nvSpPr>
        <p:spPr>
          <a:xfrm>
            <a:off x="4260850" y="2613600"/>
            <a:ext cx="3671888"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6" name="Text Placeholder 14">
            <a:extLst>
              <a:ext uri="{FF2B5EF4-FFF2-40B4-BE49-F238E27FC236}">
                <a16:creationId xmlns:a16="http://schemas.microsoft.com/office/drawing/2014/main" id="{F34C392B-A562-47FC-BCE8-CA6434362531}"/>
              </a:ext>
            </a:extLst>
          </p:cNvPr>
          <p:cNvSpPr>
            <a:spLocks noGrp="1"/>
          </p:cNvSpPr>
          <p:nvPr>
            <p:ph type="body" sz="quarter" idx="20"/>
          </p:nvPr>
        </p:nvSpPr>
        <p:spPr>
          <a:xfrm>
            <a:off x="8150223" y="2613600"/>
            <a:ext cx="3671889" cy="1944122"/>
          </a:xfrm>
        </p:spPr>
        <p:txBody>
          <a:bodyPr/>
          <a:lstStyle>
            <a:lvl1pPr>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8" name="Title 1">
            <a:extLst>
              <a:ext uri="{FF2B5EF4-FFF2-40B4-BE49-F238E27FC236}">
                <a16:creationId xmlns:a16="http://schemas.microsoft.com/office/drawing/2014/main" id="{46FB2417-A73C-4200-B2F1-191BE93B9FC1}"/>
              </a:ext>
            </a:extLst>
          </p:cNvPr>
          <p:cNvSpPr>
            <a:spLocks noGrp="1"/>
          </p:cNvSpPr>
          <p:nvPr>
            <p:ph type="title" hasCustomPrompt="1"/>
          </p:nvPr>
        </p:nvSpPr>
        <p:spPr>
          <a:xfrm>
            <a:off x="374400" y="880848"/>
            <a:ext cx="3131906" cy="1128514"/>
          </a:xfrm>
        </p:spPr>
        <p:txBody>
          <a:bodyPr wrap="square" anchor="t" anchorCtr="0">
            <a:spAutoFit/>
          </a:bodyPr>
          <a:lstStyle>
            <a:lvl1pPr>
              <a:lnSpc>
                <a:spcPct val="70000"/>
              </a:lnSpc>
              <a:defRPr sz="525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1" name="Subtitle 2">
            <a:extLst>
              <a:ext uri="{FF2B5EF4-FFF2-40B4-BE49-F238E27FC236}">
                <a16:creationId xmlns:a16="http://schemas.microsoft.com/office/drawing/2014/main" id="{D8F96E6F-233F-4DA2-91B8-366FB02F48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9" name="Text Placeholder 12">
            <a:extLst>
              <a:ext uri="{FF2B5EF4-FFF2-40B4-BE49-F238E27FC236}">
                <a16:creationId xmlns:a16="http://schemas.microsoft.com/office/drawing/2014/main" id="{D07E4A4E-651A-4442-B7C3-B8F8C38D095B}"/>
              </a:ext>
            </a:extLst>
          </p:cNvPr>
          <p:cNvSpPr>
            <a:spLocks noGrp="1"/>
          </p:cNvSpPr>
          <p:nvPr>
            <p:ph type="body" sz="quarter" idx="22" hasCustomPrompt="1"/>
          </p:nvPr>
        </p:nvSpPr>
        <p:spPr>
          <a:xfrm>
            <a:off x="374400" y="6375400"/>
            <a:ext cx="30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79686B49-4F78-6A4F-A9BB-2FF0F20DD728}"/>
              </a:ext>
            </a:extLst>
          </p:cNvPr>
          <p:cNvSpPr>
            <a:spLocks noGrp="1"/>
          </p:cNvSpPr>
          <p:nvPr>
            <p:ph type="ftr" sz="quarter" idx="23"/>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38374707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case study 2 - 3 columns">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0AD75338-F441-4EA9-BEF9-3D238BAB09D2}"/>
              </a:ext>
            </a:extLst>
          </p:cNvPr>
          <p:cNvSpPr>
            <a:spLocks noGrp="1"/>
          </p:cNvSpPr>
          <p:nvPr>
            <p:ph type="body" sz="quarter" idx="32"/>
          </p:nvPr>
        </p:nvSpPr>
        <p:spPr>
          <a:xfrm>
            <a:off x="8150400" y="2026800"/>
            <a:ext cx="4042800" cy="4832349"/>
          </a:xfrm>
          <a:solidFill>
            <a:schemeClr val="accent5"/>
          </a:solidFill>
        </p:spPr>
        <p:txBody>
          <a:bodyPr lIns="144000" tIns="144000" rIns="144000" bIns="144000">
            <a:noAutofit/>
          </a:bodyPr>
          <a:lstStyle>
            <a:lvl1pPr>
              <a:spcBef>
                <a:spcPts val="0"/>
              </a:spcBef>
              <a:defRPr sz="1300">
                <a:solidFill>
                  <a:schemeClr val="bg1"/>
                </a:solidFill>
              </a:defRPr>
            </a:lvl1pPr>
            <a:lvl2pPr>
              <a:spcBef>
                <a:spcPts val="0"/>
              </a:spcBef>
              <a:defRPr sz="1300">
                <a:solidFill>
                  <a:schemeClr val="bg1"/>
                </a:solidFill>
              </a:defRPr>
            </a:lvl2pPr>
            <a:lvl3pPr>
              <a:spcBef>
                <a:spcPts val="0"/>
              </a:spcBef>
              <a:defRPr sz="1300">
                <a:solidFill>
                  <a:schemeClr val="bg1"/>
                </a:solidFill>
              </a:defRPr>
            </a:lvl3pPr>
            <a:lvl4pPr marL="450000" indent="0">
              <a:lnSpc>
                <a:spcPts val="1300"/>
              </a:lnSpc>
              <a:spcBef>
                <a:spcPts val="500"/>
              </a:spcBef>
              <a:buNone/>
              <a:defRPr sz="1000">
                <a:solidFill>
                  <a:schemeClr val="bg1"/>
                </a:solidFill>
              </a:defRPr>
            </a:lvl4pPr>
            <a:lvl5pPr marL="0" indent="0">
              <a:lnSpc>
                <a:spcPts val="1300"/>
              </a:lnSpc>
              <a:spcBef>
                <a:spcPts val="0"/>
              </a:spcBef>
              <a:buNone/>
              <a:defRPr sz="1000">
                <a:solidFill>
                  <a:schemeClr val="bg1"/>
                </a:solidFill>
              </a:defRPr>
            </a:lvl5pPr>
            <a:lvl6pPr>
              <a:lnSpc>
                <a:spcPts val="1300"/>
              </a:lnSpc>
              <a:spcBef>
                <a:spcPts val="0"/>
              </a:spcBef>
              <a:defRPr sz="1000">
                <a:solidFill>
                  <a:schemeClr val="bg1"/>
                </a:solidFill>
              </a:defRPr>
            </a:lvl6pPr>
            <a:lvl7pPr>
              <a:lnSpc>
                <a:spcPct val="100000"/>
              </a:lnSpc>
              <a:spcBef>
                <a:spcPts val="0"/>
              </a:spcBef>
              <a:defRPr sz="800">
                <a:solidFill>
                  <a:schemeClr val="bg1"/>
                </a:solidFill>
              </a:defRPr>
            </a:lvl7pPr>
            <a:lvl8pPr>
              <a:lnSpc>
                <a:spcPct val="100000"/>
              </a:lnSpc>
              <a:spcBef>
                <a:spcPts val="0"/>
              </a:spcBef>
              <a:defRPr sz="800">
                <a:solidFill>
                  <a:schemeClr val="bg1"/>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3" name="Text Placeholder 11">
            <a:extLst>
              <a:ext uri="{FF2B5EF4-FFF2-40B4-BE49-F238E27FC236}">
                <a16:creationId xmlns:a16="http://schemas.microsoft.com/office/drawing/2014/main" id="{6B810231-392B-46E8-8BF3-EA1BA6AC3E57}"/>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1">
            <a:extLst>
              <a:ext uri="{FF2B5EF4-FFF2-40B4-BE49-F238E27FC236}">
                <a16:creationId xmlns:a16="http://schemas.microsoft.com/office/drawing/2014/main" id="{4055E73B-08C3-45B5-B62D-54DE3D19C14E}"/>
              </a:ext>
            </a:extLst>
          </p:cNvPr>
          <p:cNvSpPr>
            <a:spLocks noGrp="1"/>
          </p:cNvSpPr>
          <p:nvPr>
            <p:ph type="body" sz="quarter" idx="18"/>
          </p:nvPr>
        </p:nvSpPr>
        <p:spPr>
          <a:xfrm>
            <a:off x="4262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5" name="Text Placeholder 11">
            <a:extLst>
              <a:ext uri="{FF2B5EF4-FFF2-40B4-BE49-F238E27FC236}">
                <a16:creationId xmlns:a16="http://schemas.microsoft.com/office/drawing/2014/main" id="{D850A2D7-0479-4A9F-89A4-777194A1BC87}"/>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9" name="Picture Placeholder 7">
            <a:extLst>
              <a:ext uri="{FF2B5EF4-FFF2-40B4-BE49-F238E27FC236}">
                <a16:creationId xmlns:a16="http://schemas.microsoft.com/office/drawing/2014/main" id="{A2AD6B4C-86B7-4976-BE73-6FC9FF671949}"/>
              </a:ext>
            </a:extLst>
          </p:cNvPr>
          <p:cNvSpPr>
            <a:spLocks noGrp="1"/>
          </p:cNvSpPr>
          <p:nvPr>
            <p:ph type="pic" sz="quarter" idx="16" hasCustomPrompt="1"/>
          </p:nvPr>
        </p:nvSpPr>
        <p:spPr>
          <a:xfrm>
            <a:off x="8150400" y="1"/>
            <a:ext cx="4042800" cy="202564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itle 1">
            <a:extLst>
              <a:ext uri="{FF2B5EF4-FFF2-40B4-BE49-F238E27FC236}">
                <a16:creationId xmlns:a16="http://schemas.microsoft.com/office/drawing/2014/main" id="{1720BA6C-DD8A-44C6-A6FA-79D3CEF047E5}"/>
              </a:ext>
            </a:extLst>
          </p:cNvPr>
          <p:cNvSpPr>
            <a:spLocks noGrp="1"/>
          </p:cNvSpPr>
          <p:nvPr>
            <p:ph type="title" hasCustomPrompt="1"/>
          </p:nvPr>
        </p:nvSpPr>
        <p:spPr>
          <a:xfrm>
            <a:off x="374400" y="878241"/>
            <a:ext cx="7553643" cy="359073"/>
          </a:xfrm>
        </p:spPr>
        <p:txBody>
          <a:bodyPr/>
          <a:lstStyle>
            <a:lvl1pPr>
              <a:defRPr>
                <a:solidFill>
                  <a:schemeClr val="accent5"/>
                </a:solidFill>
              </a:defRPr>
            </a:lvl1pPr>
          </a:lstStyle>
          <a:p>
            <a:r>
              <a:rPr lang="en-US" dirty="0"/>
              <a:t>Click to edit slide title</a:t>
            </a:r>
          </a:p>
        </p:txBody>
      </p:sp>
      <p:sp>
        <p:nvSpPr>
          <p:cNvPr id="11" name="Subtitle 2">
            <a:extLst>
              <a:ext uri="{FF2B5EF4-FFF2-40B4-BE49-F238E27FC236}">
                <a16:creationId xmlns:a16="http://schemas.microsoft.com/office/drawing/2014/main" id="{6E79970C-6642-457E-A4E7-CA2CA6459135}"/>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C0AA351C-61DB-4CE0-A882-D10B410B3AB1}"/>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13" name="Text Placeholder 12">
            <a:extLst>
              <a:ext uri="{FF2B5EF4-FFF2-40B4-BE49-F238E27FC236}">
                <a16:creationId xmlns:a16="http://schemas.microsoft.com/office/drawing/2014/main" id="{AB807696-3AE8-45F4-9537-65F448AE7668}"/>
              </a:ext>
            </a:extLst>
          </p:cNvPr>
          <p:cNvSpPr>
            <a:spLocks noGrp="1"/>
          </p:cNvSpPr>
          <p:nvPr>
            <p:ph type="body" sz="quarter" idx="22" hasCustomPrompt="1"/>
          </p:nvPr>
        </p:nvSpPr>
        <p:spPr>
          <a:xfrm>
            <a:off x="374400" y="63754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2FD4BC40-3F0D-304F-BA1F-02207458AFDC}"/>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270117835"/>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case study 3 - 2 columns &amp;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A6A67-AFF2-4D07-A8DC-8A5DCB92EFC4}"/>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8" name="Picture Placeholder 7">
            <a:extLst>
              <a:ext uri="{FF2B5EF4-FFF2-40B4-BE49-F238E27FC236}">
                <a16:creationId xmlns:a16="http://schemas.microsoft.com/office/drawing/2014/main" id="{C5B0CD67-277C-4BED-A82D-59281BDC5E9B}"/>
              </a:ext>
            </a:extLst>
          </p:cNvPr>
          <p:cNvSpPr>
            <a:spLocks noGrp="1"/>
          </p:cNvSpPr>
          <p:nvPr>
            <p:ph type="pic" sz="quarter" idx="16" hasCustomPrompt="1"/>
          </p:nvPr>
        </p:nvSpPr>
        <p:spPr>
          <a:xfrm>
            <a:off x="8149428" y="2613600"/>
            <a:ext cx="4044159" cy="2746331"/>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0" name="Text Placeholder 14">
            <a:extLst>
              <a:ext uri="{FF2B5EF4-FFF2-40B4-BE49-F238E27FC236}">
                <a16:creationId xmlns:a16="http://schemas.microsoft.com/office/drawing/2014/main" id="{06034B25-01E3-425F-AECC-129D4A0E09D5}"/>
              </a:ext>
            </a:extLst>
          </p:cNvPr>
          <p:cNvSpPr>
            <a:spLocks noGrp="1"/>
          </p:cNvSpPr>
          <p:nvPr>
            <p:ph type="body" sz="quarter" idx="19"/>
          </p:nvPr>
        </p:nvSpPr>
        <p:spPr>
          <a:xfrm>
            <a:off x="4260850" y="2613600"/>
            <a:ext cx="3671888"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1" name="Text Placeholder 14">
            <a:extLst>
              <a:ext uri="{FF2B5EF4-FFF2-40B4-BE49-F238E27FC236}">
                <a16:creationId xmlns:a16="http://schemas.microsoft.com/office/drawing/2014/main" id="{D50EE923-C40B-4E96-9348-82F611C14F56}"/>
              </a:ext>
            </a:extLst>
          </p:cNvPr>
          <p:cNvSpPr>
            <a:spLocks noGrp="1"/>
          </p:cNvSpPr>
          <p:nvPr>
            <p:ph type="body" sz="quarter" idx="20"/>
          </p:nvPr>
        </p:nvSpPr>
        <p:spPr>
          <a:xfrm>
            <a:off x="374400" y="2613600"/>
            <a:ext cx="3671889" cy="193347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14" name="Title 1">
            <a:extLst>
              <a:ext uri="{FF2B5EF4-FFF2-40B4-BE49-F238E27FC236}">
                <a16:creationId xmlns:a16="http://schemas.microsoft.com/office/drawing/2014/main" id="{3771B7FB-F944-4F3E-ADFE-D60D1DACAB8E}"/>
              </a:ext>
            </a:extLst>
          </p:cNvPr>
          <p:cNvSpPr>
            <a:spLocks noGrp="1"/>
          </p:cNvSpPr>
          <p:nvPr>
            <p:ph type="title" hasCustomPrompt="1"/>
          </p:nvPr>
        </p:nvSpPr>
        <p:spPr>
          <a:xfrm>
            <a:off x="374400" y="880848"/>
            <a:ext cx="11449842" cy="641201"/>
          </a:xfrm>
        </p:spPr>
        <p:txBody>
          <a:bodyPr wrap="square" anchor="t" anchorCtr="0">
            <a:spAutoFit/>
          </a:bodyPr>
          <a:lstStyle>
            <a:lvl1pPr>
              <a:lnSpc>
                <a:spcPct val="70000"/>
              </a:lnSpc>
              <a:defRPr sz="6000" b="0" cap="all" baseline="0">
                <a:solidFill>
                  <a:schemeClr val="accent5"/>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12" name="Subtitle 2">
            <a:extLst>
              <a:ext uri="{FF2B5EF4-FFF2-40B4-BE49-F238E27FC236}">
                <a16:creationId xmlns:a16="http://schemas.microsoft.com/office/drawing/2014/main" id="{1D6C129B-52A1-48EE-AA91-3BFEDC209386}"/>
              </a:ext>
            </a:extLst>
          </p:cNvPr>
          <p:cNvSpPr>
            <a:spLocks noGrp="1"/>
          </p:cNvSpPr>
          <p:nvPr>
            <p:ph type="subTitle" idx="1" hasCustomPrompt="1"/>
          </p:nvPr>
        </p:nvSpPr>
        <p:spPr>
          <a:xfrm>
            <a:off x="374400" y="442571"/>
            <a:ext cx="11447781"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13" name="Text Placeholder 12">
            <a:extLst>
              <a:ext uri="{FF2B5EF4-FFF2-40B4-BE49-F238E27FC236}">
                <a16:creationId xmlns:a16="http://schemas.microsoft.com/office/drawing/2014/main" id="{6D658F9E-E2B7-407A-B4C9-117DAF80234E}"/>
              </a:ext>
            </a:extLst>
          </p:cNvPr>
          <p:cNvSpPr>
            <a:spLocks noGrp="1"/>
          </p:cNvSpPr>
          <p:nvPr>
            <p:ph type="body" sz="quarter" idx="23" hasCustomPrompt="1"/>
          </p:nvPr>
        </p:nvSpPr>
        <p:spPr>
          <a:xfrm>
            <a:off x="374400" y="6376194"/>
            <a:ext cx="8532811"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D918F9B0-D7C4-5147-9729-1CD22CE2EB1D}"/>
              </a:ext>
            </a:extLst>
          </p:cNvPr>
          <p:cNvSpPr>
            <a:spLocks noGrp="1"/>
          </p:cNvSpPr>
          <p:nvPr>
            <p:ph type="ftr" sz="quarter" idx="24"/>
          </p:nvPr>
        </p:nvSpPr>
        <p:spPr/>
        <p:txBody>
          <a:bodyPr/>
          <a:lstStyle/>
          <a:p>
            <a:r>
              <a:rPr lang="en-US"/>
              <a:t>Footer goes here</a:t>
            </a:r>
            <a:endParaRPr lang="en-US" dirty="0"/>
          </a:p>
        </p:txBody>
      </p:sp>
    </p:spTree>
    <p:extLst>
      <p:ext uri="{BB962C8B-B14F-4D97-AF65-F5344CB8AC3E}">
        <p14:creationId xmlns:p14="http://schemas.microsoft.com/office/powerpoint/2010/main" val="26955877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case study - text &amp; sta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084AAA-88D8-483C-AC00-A24388AD5701}"/>
              </a:ext>
            </a:extLst>
          </p:cNvPr>
          <p:cNvSpPr/>
          <p:nvPr userDrawn="1"/>
        </p:nvSpPr>
        <p:spPr>
          <a:xfrm>
            <a:off x="0" y="0"/>
            <a:ext cx="368828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A6F63E1-7308-4457-B71B-EC57CC9B2FC8}"/>
              </a:ext>
            </a:extLst>
          </p:cNvPr>
          <p:cNvSpPr>
            <a:spLocks noGrp="1"/>
          </p:cNvSpPr>
          <p:nvPr>
            <p:ph type="sldNum" sz="quarter" idx="11"/>
          </p:nvPr>
        </p:nvSpPr>
        <p:spPr/>
        <p:txBody>
          <a:bodyPr/>
          <a:lstStyle/>
          <a:p>
            <a:fld id="{2AD60A62-D79C-4E7D-8F8E-8A07D848AD24}" type="slidenum">
              <a:rPr lang="en-US" smtClean="0"/>
              <a:pPr/>
              <a:t>‹#›</a:t>
            </a:fld>
            <a:endParaRPr lang="en-US" dirty="0"/>
          </a:p>
        </p:txBody>
      </p:sp>
      <p:sp>
        <p:nvSpPr>
          <p:cNvPr id="10" name="Text Placeholder 4">
            <a:extLst>
              <a:ext uri="{FF2B5EF4-FFF2-40B4-BE49-F238E27FC236}">
                <a16:creationId xmlns:a16="http://schemas.microsoft.com/office/drawing/2014/main" id="{758D1864-5B37-4D1C-A31A-FE50B2CAEA8F}"/>
              </a:ext>
            </a:extLst>
          </p:cNvPr>
          <p:cNvSpPr>
            <a:spLocks noGrp="1"/>
          </p:cNvSpPr>
          <p:nvPr>
            <p:ph type="body" sz="quarter" idx="18" hasCustomPrompt="1"/>
          </p:nvPr>
        </p:nvSpPr>
        <p:spPr>
          <a:xfrm>
            <a:off x="374400" y="2022043"/>
            <a:ext cx="2906239" cy="263149"/>
          </a:xfrm>
        </p:spPr>
        <p:txBody>
          <a:bodyPr/>
          <a:lstStyle>
            <a:lvl1pPr marL="0">
              <a:buFont typeface="Arial" panose="020B0604020202020204" pitchFamily="34" charset="0"/>
              <a:buNone/>
              <a:defRPr sz="1800" b="0">
                <a:solidFill>
                  <a:schemeClr val="bg1"/>
                </a:solidFill>
              </a:defRPr>
            </a:lvl1pPr>
            <a:lvl2pPr marL="0">
              <a:buFont typeface="Arial" panose="020B0604020202020204" pitchFamily="34" charset="0"/>
              <a:buNone/>
              <a:defRPr sz="1800" b="0">
                <a:solidFill>
                  <a:schemeClr val="bg1"/>
                </a:solidFill>
              </a:defRPr>
            </a:lvl2pPr>
            <a:lvl3pPr marL="0">
              <a:buFont typeface="Arial" panose="020B0604020202020204" pitchFamily="34" charset="0"/>
              <a:buNone/>
              <a:defRPr sz="1800" b="0">
                <a:solidFill>
                  <a:schemeClr val="bg1"/>
                </a:solidFill>
              </a:defRPr>
            </a:lvl3pPr>
            <a:lvl4pPr marL="0">
              <a:buFont typeface="Arial" panose="020B0604020202020204" pitchFamily="34" charset="0"/>
              <a:buNone/>
              <a:defRPr sz="1800" b="0">
                <a:solidFill>
                  <a:schemeClr val="bg1"/>
                </a:solidFill>
              </a:defRPr>
            </a:lvl4pPr>
            <a:lvl5pPr marL="0">
              <a:buFont typeface="Arial" panose="020B0604020202020204" pitchFamily="34" charset="0"/>
              <a:buNone/>
              <a:defRPr sz="1800" b="0">
                <a:solidFill>
                  <a:schemeClr val="bg1"/>
                </a:solidFill>
              </a:defRPr>
            </a:lvl5pPr>
            <a:lvl6pPr>
              <a:buNone/>
              <a:defRPr sz="1800">
                <a:solidFill>
                  <a:schemeClr val="bg1"/>
                </a:solidFill>
              </a:defRPr>
            </a:lvl6pPr>
            <a:lvl7pPr>
              <a:defRPr sz="1800">
                <a:solidFill>
                  <a:schemeClr val="bg1"/>
                </a:solidFill>
              </a:defRPr>
            </a:lvl7pPr>
            <a:lvl8pPr>
              <a:defRPr sz="1800">
                <a:solidFill>
                  <a:schemeClr val="bg1"/>
                </a:solidFill>
              </a:defRPr>
            </a:lvl8pPr>
            <a:lvl9pPr>
              <a:buNone/>
              <a:defRPr sz="1800">
                <a:solidFill>
                  <a:schemeClr val="bg1"/>
                </a:solidFill>
              </a:defRPr>
            </a:lvl9pPr>
          </a:lstStyle>
          <a:p>
            <a:pPr lvl="0"/>
            <a:r>
              <a:rPr lang="fr-FR" dirty="0"/>
              <a:t>Click to </a:t>
            </a:r>
            <a:r>
              <a:rPr lang="fr-FR" dirty="0" err="1"/>
              <a:t>edit</a:t>
            </a:r>
            <a:r>
              <a:rPr lang="fr-FR" dirty="0"/>
              <a:t> </a:t>
            </a:r>
            <a:r>
              <a:rPr lang="fr-FR" dirty="0" err="1"/>
              <a:t>subtitle</a:t>
            </a:r>
            <a:endParaRPr lang="en-US" dirty="0"/>
          </a:p>
        </p:txBody>
      </p:sp>
      <p:sp>
        <p:nvSpPr>
          <p:cNvPr id="14" name="Text Placeholder 14">
            <a:extLst>
              <a:ext uri="{FF2B5EF4-FFF2-40B4-BE49-F238E27FC236}">
                <a16:creationId xmlns:a16="http://schemas.microsoft.com/office/drawing/2014/main" id="{08ACB029-FE66-4155-A287-5747A71ABAEB}"/>
              </a:ext>
            </a:extLst>
          </p:cNvPr>
          <p:cNvSpPr>
            <a:spLocks noGrp="1"/>
          </p:cNvSpPr>
          <p:nvPr>
            <p:ph type="body" sz="quarter" idx="19"/>
          </p:nvPr>
        </p:nvSpPr>
        <p:spPr>
          <a:xfrm>
            <a:off x="4260850" y="2613600"/>
            <a:ext cx="3671888" cy="1944122"/>
          </a:xfrm>
        </p:spPr>
        <p:txBody>
          <a:bodyPr/>
          <a:lstStyle>
            <a:lvl1pPr>
              <a:spcBef>
                <a:spcPts val="500"/>
              </a:spcBef>
              <a:defRPr sz="1300"/>
            </a:lvl1pPr>
            <a:lvl2pPr>
              <a:defRPr sz="1300"/>
            </a:lvl2pPr>
            <a:lvl3pPr>
              <a:defRPr sz="1300"/>
            </a:lvl3pPr>
            <a:lvl4pPr>
              <a:defRPr sz="1000"/>
            </a:lvl4pPr>
            <a:lvl5pPr>
              <a:defRPr sz="1000"/>
            </a:lvl5pPr>
            <a:lvl6pPr>
              <a:defRPr sz="1000"/>
            </a:lvl6pPr>
            <a:lvl7pPr>
              <a:defRPr sz="800"/>
            </a:lvl7pPr>
            <a:lvl8pPr>
              <a:defRPr sz="800"/>
            </a:lvl8pPr>
            <a:lvl9pPr>
              <a:defRPr sz="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err="1"/>
              <a:t>Sevent</a:t>
            </a:r>
            <a:r>
              <a:rPr lang="en-US" dirty="0"/>
              <a:t> level</a:t>
            </a:r>
          </a:p>
          <a:p>
            <a:pPr lvl="7"/>
            <a:r>
              <a:rPr lang="en-US" dirty="0"/>
              <a:t>Eight level</a:t>
            </a:r>
          </a:p>
          <a:p>
            <a:pPr lvl="8"/>
            <a:r>
              <a:rPr lang="en-US" dirty="0"/>
              <a:t>Ninth level</a:t>
            </a:r>
          </a:p>
        </p:txBody>
      </p:sp>
      <p:sp>
        <p:nvSpPr>
          <p:cNvPr id="21" name="Title 1">
            <a:extLst>
              <a:ext uri="{FF2B5EF4-FFF2-40B4-BE49-F238E27FC236}">
                <a16:creationId xmlns:a16="http://schemas.microsoft.com/office/drawing/2014/main" id="{0D4FA680-89E6-438B-ADF2-17D0724B4785}"/>
              </a:ext>
            </a:extLst>
          </p:cNvPr>
          <p:cNvSpPr>
            <a:spLocks noGrp="1"/>
          </p:cNvSpPr>
          <p:nvPr>
            <p:ph type="title" hasCustomPrompt="1"/>
          </p:nvPr>
        </p:nvSpPr>
        <p:spPr>
          <a:xfrm>
            <a:off x="374400" y="880848"/>
            <a:ext cx="2913381" cy="1131079"/>
          </a:xfrm>
        </p:spPr>
        <p:txBody>
          <a:bodyPr wrap="square" anchor="t" anchorCtr="0">
            <a:spAutoFit/>
          </a:bodyPr>
          <a:lstStyle>
            <a:lvl1pPr>
              <a:lnSpc>
                <a:spcPct val="70000"/>
              </a:lnSpc>
              <a:defRPr sz="5250" b="0" cap="all" baseline="0">
                <a:solidFill>
                  <a:schemeClr val="bg1"/>
                </a:solidFill>
                <a:latin typeface="Energy Display" panose="020B0508050000020004" pitchFamily="34" charset="0"/>
                <a:cs typeface="Energy Display" panose="020B0508050000020004" pitchFamily="34" charset="0"/>
              </a:defRPr>
            </a:lvl1pPr>
          </a:lstStyle>
          <a:p>
            <a:r>
              <a:rPr lang="en-US" dirty="0"/>
              <a:t>Click to edit slide title</a:t>
            </a:r>
          </a:p>
        </p:txBody>
      </p:sp>
      <p:sp>
        <p:nvSpPr>
          <p:cNvPr id="22" name="Subtitle 2">
            <a:extLst>
              <a:ext uri="{FF2B5EF4-FFF2-40B4-BE49-F238E27FC236}">
                <a16:creationId xmlns:a16="http://schemas.microsoft.com/office/drawing/2014/main" id="{1F8FCE30-FB3A-4131-A5D7-A07CABB61A67}"/>
              </a:ext>
            </a:extLst>
          </p:cNvPr>
          <p:cNvSpPr>
            <a:spLocks noGrp="1"/>
          </p:cNvSpPr>
          <p:nvPr>
            <p:ph type="subTitle" idx="1" hasCustomPrompt="1"/>
          </p:nvPr>
        </p:nvSpPr>
        <p:spPr>
          <a:xfrm>
            <a:off x="374400" y="442571"/>
            <a:ext cx="3131906" cy="208416"/>
          </a:xfrm>
        </p:spPr>
        <p:txBody>
          <a:bodyPr wrap="square" tIns="54000" anchor="b">
            <a:spAutoFit/>
          </a:bodyPr>
          <a:lstStyle>
            <a:lvl1pPr marL="0" indent="0" algn="l">
              <a:lnSpc>
                <a:spcPct val="100000"/>
              </a:lnSpc>
              <a:buNone/>
              <a:defRPr sz="1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25" name="Text Placeholder 12">
            <a:extLst>
              <a:ext uri="{FF2B5EF4-FFF2-40B4-BE49-F238E27FC236}">
                <a16:creationId xmlns:a16="http://schemas.microsoft.com/office/drawing/2014/main" id="{2A49AA97-AF56-46A4-A201-D53ECDFAD17B}"/>
              </a:ext>
            </a:extLst>
          </p:cNvPr>
          <p:cNvSpPr>
            <a:spLocks noGrp="1"/>
          </p:cNvSpPr>
          <p:nvPr>
            <p:ph type="body" sz="quarter" idx="22" hasCustomPrompt="1"/>
          </p:nvPr>
        </p:nvSpPr>
        <p:spPr>
          <a:xfrm>
            <a:off x="374400" y="6377251"/>
            <a:ext cx="3060000" cy="87716"/>
          </a:xfrm>
        </p:spPr>
        <p:txBody>
          <a:bodyPr/>
          <a:lstStyle>
            <a:lvl1pPr>
              <a:defRPr sz="600" b="0">
                <a:solidFill>
                  <a:schemeClr val="bg1"/>
                </a:solidFill>
              </a:defRPr>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3" name="Text Placeholder 4">
            <a:extLst>
              <a:ext uri="{FF2B5EF4-FFF2-40B4-BE49-F238E27FC236}">
                <a16:creationId xmlns:a16="http://schemas.microsoft.com/office/drawing/2014/main" id="{CB71E14E-36CE-44DE-84E5-FE1B3BFC63E2}"/>
              </a:ext>
            </a:extLst>
          </p:cNvPr>
          <p:cNvSpPr>
            <a:spLocks noGrp="1"/>
          </p:cNvSpPr>
          <p:nvPr>
            <p:ph type="body" sz="quarter" idx="20" hasCustomPrompt="1"/>
          </p:nvPr>
        </p:nvSpPr>
        <p:spPr>
          <a:xfrm>
            <a:off x="8150400" y="2419867"/>
            <a:ext cx="1927225" cy="964880"/>
          </a:xfrm>
        </p:spPr>
        <p:txBody>
          <a:bodyPr/>
          <a:lstStyle>
            <a:lvl1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26" name="Text Placeholder 4">
            <a:extLst>
              <a:ext uri="{FF2B5EF4-FFF2-40B4-BE49-F238E27FC236}">
                <a16:creationId xmlns:a16="http://schemas.microsoft.com/office/drawing/2014/main" id="{A885B826-A71D-4134-83B4-422977B63B4C}"/>
              </a:ext>
            </a:extLst>
          </p:cNvPr>
          <p:cNvSpPr>
            <a:spLocks noGrp="1"/>
          </p:cNvSpPr>
          <p:nvPr>
            <p:ph type="body" sz="quarter" idx="24" hasCustomPrompt="1"/>
          </p:nvPr>
        </p:nvSpPr>
        <p:spPr>
          <a:xfrm>
            <a:off x="8150400" y="3345520"/>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27" name="Text Placeholder 10">
            <a:extLst>
              <a:ext uri="{FF2B5EF4-FFF2-40B4-BE49-F238E27FC236}">
                <a16:creationId xmlns:a16="http://schemas.microsoft.com/office/drawing/2014/main" id="{F629AE1A-8637-4950-88BE-C8568BCF7822}"/>
              </a:ext>
            </a:extLst>
          </p:cNvPr>
          <p:cNvSpPr>
            <a:spLocks noGrp="1"/>
          </p:cNvSpPr>
          <p:nvPr>
            <p:ph type="body" sz="quarter" idx="14"/>
          </p:nvPr>
        </p:nvSpPr>
        <p:spPr>
          <a:xfrm>
            <a:off x="8150400" y="2613600"/>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28" name="Text Placeholder 10">
            <a:extLst>
              <a:ext uri="{FF2B5EF4-FFF2-40B4-BE49-F238E27FC236}">
                <a16:creationId xmlns:a16="http://schemas.microsoft.com/office/drawing/2014/main" id="{FF2A5805-47EF-42CB-8D9B-0EC3028C8417}"/>
              </a:ext>
            </a:extLst>
          </p:cNvPr>
          <p:cNvSpPr>
            <a:spLocks noGrp="1"/>
          </p:cNvSpPr>
          <p:nvPr>
            <p:ph type="body" sz="quarter" idx="25"/>
          </p:nvPr>
        </p:nvSpPr>
        <p:spPr>
          <a:xfrm>
            <a:off x="8150400" y="3706484"/>
            <a:ext cx="1800000" cy="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29" name="Text Placeholder 4">
            <a:extLst>
              <a:ext uri="{FF2B5EF4-FFF2-40B4-BE49-F238E27FC236}">
                <a16:creationId xmlns:a16="http://schemas.microsoft.com/office/drawing/2014/main" id="{FBBA1E10-575A-433E-AAED-ABA55F462756}"/>
              </a:ext>
            </a:extLst>
          </p:cNvPr>
          <p:cNvSpPr>
            <a:spLocks noGrp="1"/>
          </p:cNvSpPr>
          <p:nvPr>
            <p:ph type="body" sz="quarter" idx="26" hasCustomPrompt="1"/>
          </p:nvPr>
        </p:nvSpPr>
        <p:spPr>
          <a:xfrm>
            <a:off x="8150400" y="3522238"/>
            <a:ext cx="1927226" cy="964880"/>
          </a:xfrm>
        </p:spPr>
        <p:txBody>
          <a:bodyPr/>
          <a:lstStyle>
            <a:lvl1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1pPr>
            <a:lvl2pPr marL="0">
              <a:buFont typeface="Arial" panose="020B0604020202020204" pitchFamily="34" charset="0"/>
              <a:buNone/>
              <a:defRPr sz="6600" b="0" cap="all" spc="0" baseline="0">
                <a:solidFill>
                  <a:schemeClr val="accent5"/>
                </a:solidFill>
                <a:latin typeface="Energy Display" panose="020B0508050000020004" pitchFamily="34" charset="0"/>
                <a:cs typeface="Energy Display" panose="020B0508050000020004" pitchFamily="34" charset="0"/>
              </a:defRPr>
            </a:lvl2pPr>
            <a:lvl3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3pPr>
            <a:lvl4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4pPr>
            <a:lvl5pPr marL="0">
              <a:buFont typeface="Arial" panose="020B0604020202020204" pitchFamily="34" charset="0"/>
              <a:buNone/>
              <a:defRPr sz="6600" b="0">
                <a:solidFill>
                  <a:schemeClr val="accent5"/>
                </a:solidFill>
                <a:latin typeface="Energy Display" panose="020B0508050000020004" pitchFamily="34" charset="0"/>
                <a:cs typeface="Energy Display" panose="020B0508050000020004" pitchFamily="34" charset="0"/>
              </a:defRPr>
            </a:lvl5pPr>
            <a:lvl6pPr>
              <a:buNone/>
              <a:defRPr sz="6600">
                <a:solidFill>
                  <a:schemeClr val="accent5"/>
                </a:solidFill>
                <a:latin typeface="Energy Display" panose="020B0508050000020004" pitchFamily="34" charset="0"/>
                <a:cs typeface="Energy Display" panose="020B0508050000020004" pitchFamily="34" charset="0"/>
              </a:defRPr>
            </a:lvl6pPr>
            <a:lvl7pPr>
              <a:defRPr sz="6600">
                <a:solidFill>
                  <a:schemeClr val="accent5"/>
                </a:solidFill>
                <a:latin typeface="Energy Display" panose="020B0508050000020004" pitchFamily="34" charset="0"/>
                <a:cs typeface="Energy Display" panose="020B0508050000020004" pitchFamily="34" charset="0"/>
              </a:defRPr>
            </a:lvl7pPr>
            <a:lvl8pPr>
              <a:defRPr sz="6600" b="0">
                <a:solidFill>
                  <a:schemeClr val="accent5"/>
                </a:solidFill>
                <a:latin typeface="Energy Display" panose="020B0508050000020004" pitchFamily="34" charset="0"/>
                <a:cs typeface="Energy Display" panose="020B0508050000020004" pitchFamily="34" charset="0"/>
              </a:defRPr>
            </a:lvl8pPr>
            <a:lvl9pPr>
              <a:buNone/>
              <a:defRPr sz="6600">
                <a:solidFill>
                  <a:schemeClr val="accent5"/>
                </a:solidFill>
                <a:latin typeface="Energy Display" panose="020B0508050000020004" pitchFamily="34" charset="0"/>
                <a:cs typeface="Energy Display" panose="020B0508050000020004" pitchFamily="34" charset="0"/>
              </a:defRPr>
            </a:lvl9pPr>
          </a:lstStyle>
          <a:p>
            <a:pPr lvl="0"/>
            <a:r>
              <a:rPr lang="en-US" dirty="0"/>
              <a:t>XX</a:t>
            </a:r>
          </a:p>
        </p:txBody>
      </p:sp>
      <p:sp>
        <p:nvSpPr>
          <p:cNvPr id="30" name="Text Placeholder 4">
            <a:extLst>
              <a:ext uri="{FF2B5EF4-FFF2-40B4-BE49-F238E27FC236}">
                <a16:creationId xmlns:a16="http://schemas.microsoft.com/office/drawing/2014/main" id="{E0BFEEA2-2503-4D8D-B525-1807D4CF9D35}"/>
              </a:ext>
            </a:extLst>
          </p:cNvPr>
          <p:cNvSpPr>
            <a:spLocks noGrp="1"/>
          </p:cNvSpPr>
          <p:nvPr>
            <p:ph type="body" sz="quarter" idx="27" hasCustomPrompt="1"/>
          </p:nvPr>
        </p:nvSpPr>
        <p:spPr>
          <a:xfrm>
            <a:off x="8150400" y="4466302"/>
            <a:ext cx="1571284" cy="138499"/>
          </a:xfrm>
        </p:spPr>
        <p:txBody>
          <a:bodyPr/>
          <a:lstStyle>
            <a:lvl1pPr marL="0">
              <a:buFont typeface="Arial" panose="020B0604020202020204" pitchFamily="34" charset="0"/>
              <a:buNone/>
              <a:defRPr sz="1000" b="1">
                <a:solidFill>
                  <a:schemeClr val="tx1"/>
                </a:solidFill>
              </a:defRPr>
            </a:lvl1pPr>
            <a:lvl2pPr marL="0">
              <a:buFont typeface="Arial" panose="020B0604020202020204" pitchFamily="34" charset="0"/>
              <a:buNone/>
              <a:defRPr sz="1000" b="1" cap="none" spc="0" baseline="0">
                <a:solidFill>
                  <a:schemeClr val="tx1"/>
                </a:solidFill>
                <a:latin typeface="+mj-lt"/>
                <a:cs typeface="Energy Display" panose="020B0508050000020004" pitchFamily="34" charset="0"/>
              </a:defRPr>
            </a:lvl2pPr>
            <a:lvl3pPr marL="0">
              <a:buFont typeface="Arial" panose="020B0604020202020204" pitchFamily="34" charset="0"/>
              <a:buNone/>
              <a:defRPr sz="1000" b="1">
                <a:solidFill>
                  <a:schemeClr val="tx1"/>
                </a:solidFill>
              </a:defRPr>
            </a:lvl3pPr>
            <a:lvl4pPr marL="0">
              <a:buFont typeface="Arial" panose="020B0604020202020204" pitchFamily="34" charset="0"/>
              <a:buNone/>
              <a:defRPr sz="1000" b="1">
                <a:solidFill>
                  <a:schemeClr val="tx1"/>
                </a:solidFill>
              </a:defRPr>
            </a:lvl4pPr>
            <a:lvl5pPr marL="0">
              <a:buFont typeface="Arial" panose="020B0604020202020204" pitchFamily="34" charset="0"/>
              <a:buNone/>
              <a:defRPr sz="1000" b="1">
                <a:solidFill>
                  <a:schemeClr val="tx1"/>
                </a:solidFill>
              </a:defRPr>
            </a:lvl5pPr>
            <a:lvl6pPr>
              <a:buNone/>
              <a:defRPr sz="1000" b="1">
                <a:solidFill>
                  <a:schemeClr val="tx1"/>
                </a:solidFill>
              </a:defRPr>
            </a:lvl6pPr>
            <a:lvl7pPr>
              <a:defRPr sz="1000" b="1">
                <a:solidFill>
                  <a:schemeClr val="tx1"/>
                </a:solidFill>
              </a:defRPr>
            </a:lvl7pPr>
            <a:lvl8pPr>
              <a:defRPr sz="1000">
                <a:solidFill>
                  <a:schemeClr val="tx1"/>
                </a:solidFill>
              </a:defRPr>
            </a:lvl8pPr>
            <a:lvl9pPr>
              <a:buNone/>
              <a:defRPr sz="1000" b="1">
                <a:solidFill>
                  <a:schemeClr val="tx1"/>
                </a:solidFill>
              </a:defRPr>
            </a:lvl9pPr>
          </a:lstStyle>
          <a:p>
            <a:pPr lvl="0"/>
            <a:r>
              <a:rPr lang="en-US" dirty="0"/>
              <a:t>Statistic information</a:t>
            </a:r>
          </a:p>
        </p:txBody>
      </p:sp>
      <p:sp>
        <p:nvSpPr>
          <p:cNvPr id="2" name="Footer Placeholder 1">
            <a:extLst>
              <a:ext uri="{FF2B5EF4-FFF2-40B4-BE49-F238E27FC236}">
                <a16:creationId xmlns:a16="http://schemas.microsoft.com/office/drawing/2014/main" id="{EB2D5F80-BC08-3C42-A296-1833795181DF}"/>
              </a:ext>
            </a:extLst>
          </p:cNvPr>
          <p:cNvSpPr>
            <a:spLocks noGrp="1"/>
          </p:cNvSpPr>
          <p:nvPr>
            <p:ph type="ftr" sz="quarter" idx="28"/>
          </p:nvPr>
        </p:nvSpPr>
        <p:spPr/>
        <p:txBody>
          <a:bodyPr/>
          <a:lstStyle>
            <a:lvl1pPr>
              <a:defRPr>
                <a:solidFill>
                  <a:schemeClr val="bg1"/>
                </a:solidFill>
              </a:defRPr>
            </a:lvl1pPr>
          </a:lstStyle>
          <a:p>
            <a:r>
              <a:rPr lang="en-US"/>
              <a:t>Footer goes here</a:t>
            </a:r>
            <a:endParaRPr lang="en-US" dirty="0"/>
          </a:p>
        </p:txBody>
      </p:sp>
    </p:spTree>
    <p:extLst>
      <p:ext uri="{BB962C8B-B14F-4D97-AF65-F5344CB8AC3E}">
        <p14:creationId xmlns:p14="http://schemas.microsoft.com/office/powerpoint/2010/main" val="13365196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case study 2 - 3 columns 2">
    <p:spTree>
      <p:nvGrpSpPr>
        <p:cNvPr id="1" name=""/>
        <p:cNvGrpSpPr/>
        <p:nvPr/>
      </p:nvGrpSpPr>
      <p:grpSpPr>
        <a:xfrm>
          <a:off x="0" y="0"/>
          <a:ext cx="0" cy="0"/>
          <a:chOff x="0" y="0"/>
          <a:chExt cx="0" cy="0"/>
        </a:xfrm>
      </p:grpSpPr>
      <p:sp>
        <p:nvSpPr>
          <p:cNvPr id="31" name="Text Placeholder 11">
            <a:extLst>
              <a:ext uri="{FF2B5EF4-FFF2-40B4-BE49-F238E27FC236}">
                <a16:creationId xmlns:a16="http://schemas.microsoft.com/office/drawing/2014/main" id="{09FA9C70-230A-440B-963E-A8671C881BB7}"/>
              </a:ext>
            </a:extLst>
          </p:cNvPr>
          <p:cNvSpPr>
            <a:spLocks noGrp="1"/>
          </p:cNvSpPr>
          <p:nvPr>
            <p:ph type="body" sz="quarter" idx="32"/>
          </p:nvPr>
        </p:nvSpPr>
        <p:spPr>
          <a:xfrm>
            <a:off x="8150400" y="2026800"/>
            <a:ext cx="4044949" cy="4832349"/>
          </a:xfrm>
          <a:solidFill>
            <a:schemeClr val="accent5"/>
          </a:solidFill>
        </p:spPr>
        <p:txBody>
          <a:bodyPr lIns="144000" tIns="144000" rIns="144000" bIns="144000">
            <a:noAutofit/>
          </a:bodyPr>
          <a:lstStyle>
            <a:lvl1pPr>
              <a:spcBef>
                <a:spcPts val="0"/>
              </a:spcBef>
              <a:defRPr sz="1300">
                <a:solidFill>
                  <a:schemeClr val="bg1"/>
                </a:solidFill>
              </a:defRPr>
            </a:lvl1pPr>
            <a:lvl2pPr>
              <a:spcBef>
                <a:spcPts val="0"/>
              </a:spcBef>
              <a:defRPr sz="1300">
                <a:solidFill>
                  <a:schemeClr val="bg1"/>
                </a:solidFill>
              </a:defRPr>
            </a:lvl2pPr>
            <a:lvl3pPr>
              <a:spcBef>
                <a:spcPts val="0"/>
              </a:spcBef>
              <a:defRPr sz="1300">
                <a:solidFill>
                  <a:schemeClr val="bg1"/>
                </a:solidFill>
              </a:defRPr>
            </a:lvl3pPr>
            <a:lvl4pPr marL="450000" indent="0">
              <a:lnSpc>
                <a:spcPts val="1300"/>
              </a:lnSpc>
              <a:spcBef>
                <a:spcPts val="500"/>
              </a:spcBef>
              <a:buNone/>
              <a:defRPr sz="1000">
                <a:solidFill>
                  <a:schemeClr val="bg1"/>
                </a:solidFill>
              </a:defRPr>
            </a:lvl4pPr>
            <a:lvl5pPr marL="0" indent="0">
              <a:lnSpc>
                <a:spcPts val="1300"/>
              </a:lnSpc>
              <a:spcBef>
                <a:spcPts val="0"/>
              </a:spcBef>
              <a:buNone/>
              <a:defRPr sz="1000">
                <a:solidFill>
                  <a:schemeClr val="bg1"/>
                </a:solidFill>
              </a:defRPr>
            </a:lvl5pPr>
            <a:lvl6pPr>
              <a:lnSpc>
                <a:spcPts val="1300"/>
              </a:lnSpc>
              <a:spcBef>
                <a:spcPts val="0"/>
              </a:spcBef>
              <a:defRPr sz="1000">
                <a:solidFill>
                  <a:schemeClr val="bg1"/>
                </a:solidFill>
              </a:defRPr>
            </a:lvl6pPr>
            <a:lvl7pPr>
              <a:lnSpc>
                <a:spcPct val="100000"/>
              </a:lnSpc>
              <a:spcBef>
                <a:spcPts val="0"/>
              </a:spcBef>
              <a:defRPr sz="800">
                <a:solidFill>
                  <a:schemeClr val="bg1"/>
                </a:solidFill>
              </a:defRPr>
            </a:lvl7pPr>
            <a:lvl8pPr>
              <a:lnSpc>
                <a:spcPct val="100000"/>
              </a:lnSpc>
              <a:spcBef>
                <a:spcPts val="0"/>
              </a:spcBef>
              <a:defRPr sz="800">
                <a:solidFill>
                  <a:schemeClr val="bg1"/>
                </a:solidFill>
              </a:defRPr>
            </a:lvl8pPr>
            <a:lvl9pPr marL="450000">
              <a:lnSpc>
                <a:spcPct val="100000"/>
              </a:lnSpc>
              <a:spcBef>
                <a:spcPts val="0"/>
              </a:spcBef>
              <a:defRPr sz="800">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7" name="Text Placeholder 11">
            <a:extLst>
              <a:ext uri="{FF2B5EF4-FFF2-40B4-BE49-F238E27FC236}">
                <a16:creationId xmlns:a16="http://schemas.microsoft.com/office/drawing/2014/main" id="{79D34BDE-480C-4293-B054-9874C8A92368}"/>
              </a:ext>
            </a:extLst>
          </p:cNvPr>
          <p:cNvSpPr>
            <a:spLocks noGrp="1"/>
          </p:cNvSpPr>
          <p:nvPr>
            <p:ph type="body" sz="quarter" idx="17"/>
          </p:nvPr>
        </p:nvSpPr>
        <p:spPr>
          <a:xfrm>
            <a:off x="374400" y="4868562"/>
            <a:ext cx="7553325" cy="1440000"/>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11">
            <a:extLst>
              <a:ext uri="{FF2B5EF4-FFF2-40B4-BE49-F238E27FC236}">
                <a16:creationId xmlns:a16="http://schemas.microsoft.com/office/drawing/2014/main" id="{37144CD6-905F-4351-AA30-19C3CDCC7426}"/>
              </a:ext>
            </a:extLst>
          </p:cNvPr>
          <p:cNvSpPr>
            <a:spLocks noGrp="1"/>
          </p:cNvSpPr>
          <p:nvPr>
            <p:ph type="body" sz="quarter" idx="18"/>
          </p:nvPr>
        </p:nvSpPr>
        <p:spPr>
          <a:xfrm>
            <a:off x="4262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29" name="Text Placeholder 11">
            <a:extLst>
              <a:ext uri="{FF2B5EF4-FFF2-40B4-BE49-F238E27FC236}">
                <a16:creationId xmlns:a16="http://schemas.microsoft.com/office/drawing/2014/main" id="{D227EAAB-6069-405B-99E7-1BE42718ADA5}"/>
              </a:ext>
            </a:extLst>
          </p:cNvPr>
          <p:cNvSpPr>
            <a:spLocks noGrp="1"/>
          </p:cNvSpPr>
          <p:nvPr>
            <p:ph type="body" sz="quarter" idx="31"/>
          </p:nvPr>
        </p:nvSpPr>
        <p:spPr>
          <a:xfrm>
            <a:off x="374400" y="2026800"/>
            <a:ext cx="3665537" cy="2613371"/>
          </a:xfrm>
          <a:solidFill>
            <a:schemeClr val="bg2"/>
          </a:solidFill>
        </p:spPr>
        <p:txBody>
          <a:bodyPr lIns="144000" tIns="144000" rIns="144000" bIns="144000">
            <a:noAutofit/>
          </a:bodyPr>
          <a:lstStyle>
            <a:lvl1pPr>
              <a:spcBef>
                <a:spcPts val="0"/>
              </a:spcBef>
              <a:defRPr sz="1300"/>
            </a:lvl1pPr>
            <a:lvl2pPr>
              <a:spcBef>
                <a:spcPts val="0"/>
              </a:spcBef>
              <a:defRPr sz="1300"/>
            </a:lvl2pPr>
            <a:lvl3pPr>
              <a:spcBef>
                <a:spcPts val="0"/>
              </a:spcBef>
              <a:defRPr sz="1300"/>
            </a:lvl3pPr>
            <a:lvl4pPr>
              <a:lnSpc>
                <a:spcPts val="1300"/>
              </a:lnSpc>
              <a:spcBef>
                <a:spcPts val="0"/>
              </a:spcBef>
              <a:defRPr sz="1000"/>
            </a:lvl4pPr>
            <a:lvl5pPr>
              <a:lnSpc>
                <a:spcPts val="1300"/>
              </a:lnSpc>
              <a:spcBef>
                <a:spcPts val="0"/>
              </a:spcBef>
              <a:defRPr sz="1000"/>
            </a:lvl5pPr>
            <a:lvl6pPr>
              <a:lnSpc>
                <a:spcPts val="1300"/>
              </a:lnSpc>
              <a:spcBef>
                <a:spcPts val="0"/>
              </a:spcBef>
              <a:defRPr sz="1000"/>
            </a:lvl6pPr>
            <a:lvl7pPr>
              <a:lnSpc>
                <a:spcPct val="100000"/>
              </a:lnSpc>
              <a:spcBef>
                <a:spcPts val="0"/>
              </a:spcBef>
              <a:defRPr sz="1000"/>
            </a:lvl7pPr>
            <a:lvl8pPr>
              <a:lnSpc>
                <a:spcPct val="100000"/>
              </a:lnSpc>
              <a:spcBef>
                <a:spcPts val="0"/>
              </a:spcBef>
              <a:defRPr sz="1000"/>
            </a:lvl8pPr>
            <a:lvl9pPr>
              <a:lnSpc>
                <a:spcPct val="100000"/>
              </a:lnSpc>
              <a:spcBef>
                <a:spcPts val="500"/>
              </a:spcBef>
              <a:defRPr sz="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p:txBody>
      </p:sp>
      <p:sp>
        <p:nvSpPr>
          <p:cNvPr id="8" name="Title 1">
            <a:extLst>
              <a:ext uri="{FF2B5EF4-FFF2-40B4-BE49-F238E27FC236}">
                <a16:creationId xmlns:a16="http://schemas.microsoft.com/office/drawing/2014/main" id="{9C53A9D8-9765-4A25-BAD0-D302188F15D6}"/>
              </a:ext>
            </a:extLst>
          </p:cNvPr>
          <p:cNvSpPr>
            <a:spLocks noGrp="1"/>
          </p:cNvSpPr>
          <p:nvPr>
            <p:ph type="title" hasCustomPrompt="1"/>
          </p:nvPr>
        </p:nvSpPr>
        <p:spPr>
          <a:xfrm>
            <a:off x="374400" y="878241"/>
            <a:ext cx="7563818" cy="346249"/>
          </a:xfrm>
        </p:spPr>
        <p:txBody>
          <a:bodyPr/>
          <a:lstStyle>
            <a:lvl1pPr>
              <a:defRPr>
                <a:solidFill>
                  <a:schemeClr val="accent5"/>
                </a:solidFill>
              </a:defRPr>
            </a:lvl1pPr>
          </a:lstStyle>
          <a:p>
            <a:r>
              <a:rPr lang="en-US" dirty="0"/>
              <a:t>Click to edit slide title</a:t>
            </a:r>
          </a:p>
        </p:txBody>
      </p:sp>
      <p:sp>
        <p:nvSpPr>
          <p:cNvPr id="12" name="Picture Placeholder 7">
            <a:extLst>
              <a:ext uri="{FF2B5EF4-FFF2-40B4-BE49-F238E27FC236}">
                <a16:creationId xmlns:a16="http://schemas.microsoft.com/office/drawing/2014/main" id="{48E48A35-0D12-42E7-87CA-0095FA4B7DB4}"/>
              </a:ext>
            </a:extLst>
          </p:cNvPr>
          <p:cNvSpPr>
            <a:spLocks noGrp="1"/>
          </p:cNvSpPr>
          <p:nvPr>
            <p:ph type="pic" sz="quarter" idx="20" hasCustomPrompt="1"/>
          </p:nvPr>
        </p:nvSpPr>
        <p:spPr>
          <a:xfrm>
            <a:off x="4260850" y="5129076"/>
            <a:ext cx="1557868"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3" name="Picture Placeholder 7">
            <a:extLst>
              <a:ext uri="{FF2B5EF4-FFF2-40B4-BE49-F238E27FC236}">
                <a16:creationId xmlns:a16="http://schemas.microsoft.com/office/drawing/2014/main" id="{DE6786D5-6B96-42BF-82A5-8BB69BEBBD36}"/>
              </a:ext>
            </a:extLst>
          </p:cNvPr>
          <p:cNvSpPr>
            <a:spLocks noGrp="1"/>
          </p:cNvSpPr>
          <p:nvPr>
            <p:ph type="pic" sz="quarter" idx="21" hasCustomPrompt="1"/>
          </p:nvPr>
        </p:nvSpPr>
        <p:spPr>
          <a:xfrm>
            <a:off x="6206400" y="5129076"/>
            <a:ext cx="1542512" cy="973698"/>
          </a:xfrm>
          <a:noFill/>
        </p:spPr>
        <p:txBody>
          <a:bodyPr anchor="ctr">
            <a:noAutofit/>
          </a:bodyPr>
          <a:lstStyle>
            <a:lvl1pPr algn="ctr">
              <a:defRPr sz="1000" b="1" cap="all" baseline="0">
                <a:solidFill>
                  <a:schemeClr val="tx2"/>
                </a:solidFill>
              </a:defRPr>
            </a:lvl1pPr>
          </a:lstStyle>
          <a:p>
            <a:r>
              <a:rPr lang="en-US" dirty="0"/>
              <a:t>Insert </a:t>
            </a:r>
            <a:br>
              <a:rPr lang="en-US" dirty="0"/>
            </a:br>
            <a:r>
              <a:rPr lang="en-US" dirty="0"/>
              <a:t>partnership logo</a:t>
            </a:r>
          </a:p>
        </p:txBody>
      </p:sp>
      <p:sp>
        <p:nvSpPr>
          <p:cNvPr id="14" name="Text Placeholder 10">
            <a:extLst>
              <a:ext uri="{FF2B5EF4-FFF2-40B4-BE49-F238E27FC236}">
                <a16:creationId xmlns:a16="http://schemas.microsoft.com/office/drawing/2014/main" id="{051BE536-991A-4393-8C15-2E3FEAC9AF0D}"/>
              </a:ext>
            </a:extLst>
          </p:cNvPr>
          <p:cNvSpPr>
            <a:spLocks noGrp="1"/>
          </p:cNvSpPr>
          <p:nvPr>
            <p:ph type="body" sz="quarter" idx="27"/>
          </p:nvPr>
        </p:nvSpPr>
        <p:spPr>
          <a:xfrm>
            <a:off x="5984972" y="5130000"/>
            <a:ext cx="0" cy="972000"/>
          </a:xfrm>
          <a:ln w="6350">
            <a:solidFill>
              <a:schemeClr val="tx2"/>
            </a:solidFill>
          </a:ln>
        </p:spPr>
        <p:txBody>
          <a:bodyPr tIns="0" rIns="0" bIns="0">
            <a:noAutofit/>
          </a:bodyPr>
          <a:lstStyle>
            <a:lvl1pPr>
              <a:defRPr sz="100">
                <a:noFill/>
              </a:defRPr>
            </a:lvl1pPr>
            <a:lvl2pPr>
              <a:defRPr>
                <a:noFill/>
              </a:defRPr>
            </a:lvl2pPr>
            <a:lvl3pPr>
              <a:defRPr>
                <a:noFill/>
              </a:defRPr>
            </a:lvl3pPr>
            <a:lvl4pPr>
              <a:defRPr>
                <a:noFill/>
              </a:defRPr>
            </a:lvl4pPr>
            <a:lvl5pPr>
              <a:defRPr>
                <a:noFill/>
              </a:defRPr>
            </a:lvl5pPr>
          </a:lstStyle>
          <a:p>
            <a:pPr lvl="0"/>
            <a:endParaRPr lang="en-US" dirty="0"/>
          </a:p>
        </p:txBody>
      </p:sp>
      <p:sp>
        <p:nvSpPr>
          <p:cNvPr id="16" name="Picture Placeholder 7">
            <a:extLst>
              <a:ext uri="{FF2B5EF4-FFF2-40B4-BE49-F238E27FC236}">
                <a16:creationId xmlns:a16="http://schemas.microsoft.com/office/drawing/2014/main" id="{4EB46C03-EF3A-4666-A4F0-A42B2B832559}"/>
              </a:ext>
            </a:extLst>
          </p:cNvPr>
          <p:cNvSpPr>
            <a:spLocks noGrp="1"/>
          </p:cNvSpPr>
          <p:nvPr>
            <p:ph type="pic" sz="quarter" idx="16" hasCustomPrompt="1"/>
          </p:nvPr>
        </p:nvSpPr>
        <p:spPr>
          <a:xfrm>
            <a:off x="8150400" y="1"/>
            <a:ext cx="4038597" cy="2032527"/>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chor="ctr">
            <a:noAutofit/>
          </a:bodyPr>
          <a:lstStyle>
            <a:lvl1pPr algn="ctr">
              <a:defRPr sz="1200" b="1" cap="all" baseline="0">
                <a:solidFill>
                  <a:schemeClr val="tx2"/>
                </a:solidFill>
              </a:defRPr>
            </a:lvl1pPr>
          </a:lstStyle>
          <a:p>
            <a:r>
              <a:rPr lang="en-US" dirty="0"/>
              <a:t>INSERT IMAGE</a:t>
            </a:r>
          </a:p>
        </p:txBody>
      </p:sp>
      <p:sp>
        <p:nvSpPr>
          <p:cNvPr id="15" name="Subtitle 2">
            <a:extLst>
              <a:ext uri="{FF2B5EF4-FFF2-40B4-BE49-F238E27FC236}">
                <a16:creationId xmlns:a16="http://schemas.microsoft.com/office/drawing/2014/main" id="{39F16D99-AF60-4718-A178-743CF7BE7B3D}"/>
              </a:ext>
            </a:extLst>
          </p:cNvPr>
          <p:cNvSpPr>
            <a:spLocks noGrp="1"/>
          </p:cNvSpPr>
          <p:nvPr>
            <p:ph type="subTitle" idx="1" hasCustomPrompt="1"/>
          </p:nvPr>
        </p:nvSpPr>
        <p:spPr>
          <a:xfrm>
            <a:off x="374400" y="442571"/>
            <a:ext cx="7553325" cy="208416"/>
          </a:xfrm>
        </p:spPr>
        <p:txBody>
          <a:bodyPr wrap="square" tIns="54000" anchor="b">
            <a:spAutoFit/>
          </a:bodyPr>
          <a:lstStyle>
            <a:lvl1pPr marL="0" indent="0" algn="l">
              <a:lnSpc>
                <a:spcPct val="100000"/>
              </a:lnSpc>
              <a:buNone/>
              <a:defRPr sz="10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slide header</a:t>
            </a:r>
          </a:p>
        </p:txBody>
      </p:sp>
      <p:sp>
        <p:nvSpPr>
          <p:cNvPr id="4" name="Slide Number Placeholder 3">
            <a:extLst>
              <a:ext uri="{FF2B5EF4-FFF2-40B4-BE49-F238E27FC236}">
                <a16:creationId xmlns:a16="http://schemas.microsoft.com/office/drawing/2014/main" id="{50D8463C-43BA-41A0-9ECB-5DAF89BF1F37}"/>
              </a:ext>
            </a:extLst>
          </p:cNvPr>
          <p:cNvSpPr>
            <a:spLocks noGrp="1"/>
          </p:cNvSpPr>
          <p:nvPr>
            <p:ph type="sldNum" sz="quarter" idx="11"/>
          </p:nvPr>
        </p:nvSpPr>
        <p:spPr/>
        <p:txBody>
          <a:bodyPr/>
          <a:lstStyle>
            <a:lvl1pPr>
              <a:defRPr>
                <a:solidFill>
                  <a:schemeClr val="bg1"/>
                </a:solidFill>
              </a:defRPr>
            </a:lvl1pPr>
          </a:lstStyle>
          <a:p>
            <a:fld id="{2AD60A62-D79C-4E7D-8F8E-8A07D848AD24}" type="slidenum">
              <a:rPr lang="en-US" smtClean="0"/>
              <a:pPr/>
              <a:t>‹#›</a:t>
            </a:fld>
            <a:endParaRPr lang="en-US" dirty="0"/>
          </a:p>
        </p:txBody>
      </p:sp>
      <p:sp>
        <p:nvSpPr>
          <p:cNvPr id="17" name="Text Placeholder 12">
            <a:extLst>
              <a:ext uri="{FF2B5EF4-FFF2-40B4-BE49-F238E27FC236}">
                <a16:creationId xmlns:a16="http://schemas.microsoft.com/office/drawing/2014/main" id="{71B683C5-E54C-4C14-9C6F-C90475FC293D}"/>
              </a:ext>
            </a:extLst>
          </p:cNvPr>
          <p:cNvSpPr>
            <a:spLocks noGrp="1"/>
          </p:cNvSpPr>
          <p:nvPr>
            <p:ph type="body" sz="quarter" idx="22" hasCustomPrompt="1"/>
          </p:nvPr>
        </p:nvSpPr>
        <p:spPr>
          <a:xfrm>
            <a:off x="374400" y="6375400"/>
            <a:ext cx="5616000" cy="87716"/>
          </a:xfrm>
        </p:spPr>
        <p:txBody>
          <a:bodyPr/>
          <a:lstStyle>
            <a:lvl1pPr>
              <a:defRPr sz="600" b="0"/>
            </a:lvl1pPr>
            <a:lvl2pPr>
              <a:defRPr sz="600" b="0"/>
            </a:lvl2pPr>
            <a:lvl3pPr>
              <a:buNone/>
              <a:defRPr sz="600"/>
            </a:lvl3pPr>
            <a:lvl4pPr>
              <a:defRPr sz="600"/>
            </a:lvl4pPr>
            <a:lvl5pPr>
              <a:defRPr sz="600" b="0"/>
            </a:lvl5pPr>
            <a:lvl6pPr>
              <a:buNone/>
              <a:defRPr sz="600"/>
            </a:lvl6pPr>
            <a:lvl7pPr>
              <a:defRPr sz="600"/>
            </a:lvl7pPr>
            <a:lvl8pPr>
              <a:defRPr sz="600" b="0"/>
            </a:lvl8pPr>
            <a:lvl9pPr>
              <a:buNone/>
              <a:defRPr sz="600"/>
            </a:lvl9pPr>
          </a:lstStyle>
          <a:p>
            <a:pPr lvl="0"/>
            <a:r>
              <a:rPr lang="en-US" dirty="0"/>
              <a:t>Source text</a:t>
            </a:r>
          </a:p>
        </p:txBody>
      </p:sp>
      <p:sp>
        <p:nvSpPr>
          <p:cNvPr id="2" name="Footer Placeholder 1">
            <a:extLst>
              <a:ext uri="{FF2B5EF4-FFF2-40B4-BE49-F238E27FC236}">
                <a16:creationId xmlns:a16="http://schemas.microsoft.com/office/drawing/2014/main" id="{FEFF10AF-BF63-A54A-9C79-F1CB2B2A68C8}"/>
              </a:ext>
            </a:extLst>
          </p:cNvPr>
          <p:cNvSpPr>
            <a:spLocks noGrp="1"/>
          </p:cNvSpPr>
          <p:nvPr>
            <p:ph type="ftr" sz="quarter" idx="33"/>
          </p:nvPr>
        </p:nvSpPr>
        <p:spPr/>
        <p:txBody>
          <a:bodyPr/>
          <a:lstStyle/>
          <a:p>
            <a:r>
              <a:rPr lang="en-US"/>
              <a:t>Footer goes here</a:t>
            </a:r>
            <a:endParaRPr lang="en-US" dirty="0"/>
          </a:p>
        </p:txBody>
      </p:sp>
    </p:spTree>
    <p:extLst>
      <p:ext uri="{BB962C8B-B14F-4D97-AF65-F5344CB8AC3E}">
        <p14:creationId xmlns:p14="http://schemas.microsoft.com/office/powerpoint/2010/main" val="356630315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9.xml"/><Relationship Id="rId7" Type="http://schemas.openxmlformats.org/officeDocument/2006/relationships/theme" Target="../theme/theme2.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theme" Target="../theme/theme3.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1.xml"/><Relationship Id="rId7" Type="http://schemas.openxmlformats.org/officeDocument/2006/relationships/theme" Target="../theme/theme4.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theme" Target="../theme/theme5.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3.xml"/><Relationship Id="rId7" Type="http://schemas.openxmlformats.org/officeDocument/2006/relationships/theme" Target="../theme/theme6.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9.xml"/><Relationship Id="rId7" Type="http://schemas.openxmlformats.org/officeDocument/2006/relationships/theme" Target="../theme/theme7.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5.xml"/><Relationship Id="rId7" Type="http://schemas.openxmlformats.org/officeDocument/2006/relationships/theme" Target="../theme/theme8.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400" y="2305927"/>
            <a:ext cx="11450637" cy="2311146"/>
          </a:xfrm>
          <a:prstGeom prst="rect">
            <a:avLst/>
          </a:prstGeom>
        </p:spPr>
        <p:txBody>
          <a:bodyPr vert="horz" wrap="square" lIns="0" tIns="0" rIns="0" bIns="0" rtlCol="0">
            <a:spAutoFit/>
          </a:bodyPr>
          <a:lstStyle/>
          <a:p>
            <a:pPr lvl="0"/>
            <a:r>
              <a:rPr lang="en-US" dirty="0"/>
              <a:t>First level is set in 17pt heading bold</a:t>
            </a:r>
          </a:p>
          <a:p>
            <a:pPr lvl="1"/>
            <a:r>
              <a:rPr lang="en-US" dirty="0"/>
              <a:t>Second level is set in 17pt</a:t>
            </a:r>
          </a:p>
          <a:p>
            <a:pPr lvl="2"/>
            <a:r>
              <a:rPr lang="en-US" dirty="0"/>
              <a:t>Third level is set in 17pt bullet points</a:t>
            </a:r>
          </a:p>
          <a:p>
            <a:pPr lvl="3"/>
            <a:r>
              <a:rPr lang="en-US" dirty="0"/>
              <a:t>Fourth level is set in 13pt bullet points</a:t>
            </a:r>
          </a:p>
          <a:p>
            <a:pPr lvl="4"/>
            <a:r>
              <a:rPr lang="en-US" dirty="0"/>
              <a:t>Fifth level is set in 10pt bullet points</a:t>
            </a:r>
          </a:p>
          <a:p>
            <a:pPr lvl="5"/>
            <a:r>
              <a:rPr lang="en-US" dirty="0"/>
              <a:t>Sixth level is set in 13pt</a:t>
            </a:r>
          </a:p>
          <a:p>
            <a:pPr lvl="6"/>
            <a:r>
              <a:rPr lang="en-US" dirty="0"/>
              <a:t>Seventh level is set in 13pt</a:t>
            </a:r>
          </a:p>
          <a:p>
            <a:pPr lvl="7"/>
            <a:r>
              <a:rPr lang="en-US" dirty="0"/>
              <a:t>Eight level is set in 13pt bullet points</a:t>
            </a:r>
          </a:p>
          <a:p>
            <a:pPr lvl="8"/>
            <a:r>
              <a:rPr lang="en-US" dirty="0"/>
              <a:t>Ninth level is set in 10pt bullet points</a:t>
            </a:r>
          </a:p>
        </p:txBody>
      </p:sp>
      <p:sp>
        <p:nvSpPr>
          <p:cNvPr id="6" name="Slide Number Placeholder 5"/>
          <p:cNvSpPr>
            <a:spLocks noGrp="1"/>
          </p:cNvSpPr>
          <p:nvPr>
            <p:ph type="sldNum" sz="quarter" idx="4"/>
          </p:nvPr>
        </p:nvSpPr>
        <p:spPr>
          <a:xfrm>
            <a:off x="11500484" y="6512400"/>
            <a:ext cx="323533" cy="123111"/>
          </a:xfrm>
          <a:prstGeom prst="rect">
            <a:avLst/>
          </a:prstGeom>
        </p:spPr>
        <p:txBody>
          <a:bodyPr vert="horz" lIns="0" tIns="0" rIns="0" bIns="0" rtlCol="0" anchor="ctr">
            <a:spAutoFit/>
          </a:bodyPr>
          <a:lstStyle>
            <a:lvl1pPr algn="r">
              <a:defRPr sz="800" b="1">
                <a:solidFill>
                  <a:schemeClr val="tx1"/>
                </a:solidFill>
              </a:defRPr>
            </a:lvl1pPr>
          </a:lstStyle>
          <a:p>
            <a:fld id="{2AD60A62-D79C-4E7D-8F8E-8A07D848AD24}" type="slidenum">
              <a:rPr lang="en-US" smtClean="0"/>
              <a:pPr/>
              <a:t>‹#›</a:t>
            </a:fld>
            <a:endParaRPr lang="en-US" dirty="0"/>
          </a:p>
        </p:txBody>
      </p:sp>
      <p:sp>
        <p:nvSpPr>
          <p:cNvPr id="2" name="Title Placeholder 1"/>
          <p:cNvSpPr>
            <a:spLocks noGrp="1"/>
          </p:cNvSpPr>
          <p:nvPr>
            <p:ph type="title"/>
          </p:nvPr>
        </p:nvSpPr>
        <p:spPr>
          <a:xfrm>
            <a:off x="374400" y="876035"/>
            <a:ext cx="11443019" cy="346249"/>
          </a:xfrm>
          <a:prstGeom prst="rect">
            <a:avLst/>
          </a:prstGeom>
        </p:spPr>
        <p:txBody>
          <a:bodyPr vert="horz" wrap="square" lIns="0" tIns="0" rIns="0" bIns="0" rtlCol="0" anchor="t">
            <a:spAutoFit/>
          </a:bodyPr>
          <a:lstStyle/>
          <a:p>
            <a:r>
              <a:rPr lang="en-US" dirty="0"/>
              <a:t>Slide title is set in 25pt</a:t>
            </a:r>
          </a:p>
        </p:txBody>
      </p:sp>
      <p:sp>
        <p:nvSpPr>
          <p:cNvPr id="4" name="Footer Placeholder 3">
            <a:extLst>
              <a:ext uri="{FF2B5EF4-FFF2-40B4-BE49-F238E27FC236}">
                <a16:creationId xmlns:a16="http://schemas.microsoft.com/office/drawing/2014/main" id="{7EFD2BB0-F26C-2A44-8040-77B67EEDCD76}"/>
              </a:ext>
            </a:extLst>
          </p:cNvPr>
          <p:cNvSpPr>
            <a:spLocks noGrp="1"/>
          </p:cNvSpPr>
          <p:nvPr>
            <p:ph type="ftr" sz="quarter" idx="3"/>
          </p:nvPr>
        </p:nvSpPr>
        <p:spPr>
          <a:xfrm>
            <a:off x="374400" y="6526800"/>
            <a:ext cx="3060000" cy="108000"/>
          </a:xfrm>
          <a:prstGeom prst="rect">
            <a:avLst/>
          </a:prstGeom>
        </p:spPr>
        <p:txBody>
          <a:bodyPr vert="horz" lIns="0" tIns="0" rIns="0" bIns="0" rtlCol="0" anchor="b" anchorCtr="0"/>
          <a:lstStyle>
            <a:lvl1pPr algn="l">
              <a:defRPr sz="700">
                <a:solidFill>
                  <a:schemeClr val="tx1"/>
                </a:solidFill>
              </a:defRPr>
            </a:lvl1pPr>
          </a:lstStyle>
          <a:p>
            <a:r>
              <a:rPr lang="en-US"/>
              <a:t>Footer goes here</a:t>
            </a:r>
            <a:endParaRPr lang="en-US" dirty="0"/>
          </a:p>
        </p:txBody>
      </p:sp>
    </p:spTree>
    <p:extLst>
      <p:ext uri="{BB962C8B-B14F-4D97-AF65-F5344CB8AC3E}">
        <p14:creationId xmlns:p14="http://schemas.microsoft.com/office/powerpoint/2010/main" val="43920010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4128" r:id="rId3"/>
    <p:sldLayoutId id="2147483795" r:id="rId4"/>
    <p:sldLayoutId id="2147483796" r:id="rId5"/>
    <p:sldLayoutId id="2147483797" r:id="rId6"/>
    <p:sldLayoutId id="2147483798" r:id="rId7"/>
    <p:sldLayoutId id="2147484129" r:id="rId8"/>
    <p:sldLayoutId id="2147483799" r:id="rId9"/>
    <p:sldLayoutId id="2147484136" r:id="rId10"/>
    <p:sldLayoutId id="2147484130"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4134" r:id="rId20"/>
    <p:sldLayoutId id="2147483808" r:id="rId21"/>
    <p:sldLayoutId id="2147483809" r:id="rId22"/>
    <p:sldLayoutId id="2147483810" r:id="rId23"/>
    <p:sldLayoutId id="2147483882" r:id="rId24"/>
    <p:sldLayoutId id="2147483883" r:id="rId25"/>
    <p:sldLayoutId id="2147483884" r:id="rId26"/>
    <p:sldLayoutId id="2147484135" r:id="rId27"/>
    <p:sldLayoutId id="2147484131" r:id="rId28"/>
    <p:sldLayoutId id="2147484132" r:id="rId29"/>
    <p:sldLayoutId id="2147484329" r:id="rId30"/>
    <p:sldLayoutId id="2147483951" r:id="rId31"/>
    <p:sldLayoutId id="2147483952" r:id="rId32"/>
    <p:sldLayoutId id="2147483956" r:id="rId33"/>
    <p:sldLayoutId id="2147483953" r:id="rId34"/>
    <p:sldLayoutId id="2147483954" r:id="rId35"/>
    <p:sldLayoutId id="2147483955" r:id="rId36"/>
    <p:sldLayoutId id="2147484121" r:id="rId37"/>
    <p:sldLayoutId id="2147484122" r:id="rId38"/>
    <p:sldLayoutId id="2147484123" r:id="rId39"/>
    <p:sldLayoutId id="2147483823" r:id="rId40"/>
    <p:sldLayoutId id="2147483824" r:id="rId41"/>
    <p:sldLayoutId id="2147483822" r:id="rId42"/>
    <p:sldLayoutId id="2147483821" r:id="rId43"/>
    <p:sldLayoutId id="2147484124" r:id="rId44"/>
    <p:sldLayoutId id="2147483957" r:id="rId45"/>
    <p:sldLayoutId id="2147483960" r:id="rId46"/>
    <p:sldLayoutId id="2147483962" r:id="rId47"/>
    <p:sldLayoutId id="2147484045" r:id="rId48"/>
    <p:sldLayoutId id="2147484046" r:id="rId49"/>
    <p:sldLayoutId id="2147484044" r:id="rId50"/>
    <p:sldLayoutId id="2147484050" r:id="rId51"/>
    <p:sldLayoutId id="2147484034" r:id="rId52"/>
    <p:sldLayoutId id="2147483961" r:id="rId53"/>
    <p:sldLayoutId id="2147483959" r:id="rId54"/>
    <p:sldLayoutId id="2147483958" r:id="rId55"/>
    <p:sldLayoutId id="2147484033" r:id="rId56"/>
    <p:sldLayoutId id="2147484029" r:id="rId57"/>
    <p:sldLayoutId id="2147484030" r:id="rId58"/>
    <p:sldLayoutId id="2147484032" r:id="rId59"/>
    <p:sldLayoutId id="2147484031" r:id="rId60"/>
    <p:sldLayoutId id="2147484125" r:id="rId61"/>
    <p:sldLayoutId id="2147484126" r:id="rId62"/>
    <p:sldLayoutId id="2147484133" r:id="rId63"/>
    <p:sldLayoutId id="2147484137" r:id="rId64"/>
    <p:sldLayoutId id="2147484117" r:id="rId65"/>
    <p:sldLayoutId id="2147484118" r:id="rId66"/>
    <p:sldLayoutId id="2147484119" r:id="rId67"/>
    <p:sldLayoutId id="2147484120" r:id="rId68"/>
    <p:sldLayoutId id="2147484041" r:id="rId69"/>
    <p:sldLayoutId id="2147484042" r:id="rId70"/>
    <p:sldLayoutId id="2147484043" r:id="rId71"/>
    <p:sldLayoutId id="2147484047" r:id="rId72"/>
    <p:sldLayoutId id="2147484048" r:id="rId73"/>
    <p:sldLayoutId id="2147484049" r:id="rId74"/>
    <p:sldLayoutId id="2147484330" r:id="rId75"/>
    <p:sldLayoutId id="2147484331" r:id="rId76"/>
  </p:sldLayoutIdLst>
  <p:hf hdr="0" dt="0"/>
  <p:txStyles>
    <p:titleStyle>
      <a:lvl1pPr algn="l" defTabSz="914400" rtl="0" eaLnBrk="1" latinLnBrk="0" hangingPunct="1">
        <a:lnSpc>
          <a:spcPct val="90000"/>
        </a:lnSpc>
        <a:spcBef>
          <a:spcPct val="0"/>
        </a:spcBef>
        <a:buNone/>
        <a:defRPr sz="2500" b="1" kern="1200">
          <a:solidFill>
            <a:schemeClr val="tx2"/>
          </a:solidFill>
          <a:latin typeface="+mj-lt"/>
          <a:ea typeface="+mj-ea"/>
          <a:cs typeface="+mj-cs"/>
        </a:defRPr>
      </a:lvl1pPr>
    </p:titleStyle>
    <p:bodyStyle>
      <a:lvl1pPr marL="0" indent="0" algn="l" defTabSz="914400" rtl="0" eaLnBrk="1" latinLnBrk="0" hangingPunct="1">
        <a:lnSpc>
          <a:spcPct val="95000"/>
        </a:lnSpc>
        <a:spcBef>
          <a:spcPts val="0"/>
        </a:spcBef>
        <a:spcAft>
          <a:spcPts val="500"/>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95000"/>
        </a:lnSpc>
        <a:spcBef>
          <a:spcPts val="0"/>
        </a:spcBef>
        <a:spcAft>
          <a:spcPts val="500"/>
        </a:spcAft>
        <a:buFont typeface="Arial" panose="020B0604020202020204" pitchFamily="34" charset="0"/>
        <a:buNone/>
        <a:defRPr sz="1700" b="0" kern="1200">
          <a:solidFill>
            <a:schemeClr val="tx1"/>
          </a:solidFill>
          <a:latin typeface="+mn-lt"/>
          <a:ea typeface="+mn-ea"/>
          <a:cs typeface="+mn-cs"/>
        </a:defRPr>
      </a:lvl2pPr>
      <a:lvl3pPr marL="126000" indent="-126000" algn="l" defTabSz="914400" rtl="0" eaLnBrk="1" latinLnBrk="0" hangingPunct="1">
        <a:lnSpc>
          <a:spcPct val="95000"/>
        </a:lnSpc>
        <a:spcBef>
          <a:spcPts val="0"/>
        </a:spcBef>
        <a:spcAft>
          <a:spcPts val="500"/>
        </a:spcAft>
        <a:buFont typeface="Arial" panose="020B0604020202020204" pitchFamily="34" charset="0"/>
        <a:buChar char="•"/>
        <a:defRPr sz="1700" kern="1200">
          <a:solidFill>
            <a:schemeClr val="tx1"/>
          </a:solidFill>
          <a:latin typeface="+mn-lt"/>
          <a:ea typeface="+mn-ea"/>
          <a:cs typeface="+mn-cs"/>
        </a:defRPr>
      </a:lvl3pPr>
      <a:lvl4pPr marL="252000" indent="-126000" algn="l" defTabSz="914400" rtl="0" eaLnBrk="1" latinLnBrk="0" hangingPunct="1">
        <a:lnSpc>
          <a:spcPct val="95000"/>
        </a:lnSpc>
        <a:spcBef>
          <a:spcPts val="0"/>
        </a:spcBef>
        <a:spcAft>
          <a:spcPts val="500"/>
        </a:spcAft>
        <a:buFont typeface="Energy" panose="020B0603020203020004" pitchFamily="34" charset="0"/>
        <a:buChar char="–"/>
        <a:defRPr sz="1300" kern="1200">
          <a:solidFill>
            <a:schemeClr val="tx1"/>
          </a:solidFill>
          <a:latin typeface="+mn-lt"/>
          <a:ea typeface="+mn-ea"/>
          <a:cs typeface="+mn-cs"/>
        </a:defRPr>
      </a:lvl4pPr>
      <a:lvl5pPr marL="378000" indent="-126000" algn="l" defTabSz="914400" rtl="0" eaLnBrk="1" latinLnBrk="0" hangingPunct="1">
        <a:lnSpc>
          <a:spcPct val="95000"/>
        </a:lnSpc>
        <a:spcBef>
          <a:spcPts val="0"/>
        </a:spcBef>
        <a:spcAft>
          <a:spcPts val="500"/>
        </a:spcAft>
        <a:buFont typeface="Energy" panose="020B0603020203020004" pitchFamily="34" charset="0"/>
        <a:buChar char="–"/>
        <a:defRPr sz="1000" b="0" kern="1200">
          <a:solidFill>
            <a:schemeClr val="tx1"/>
          </a:solidFill>
          <a:latin typeface="+mn-lt"/>
          <a:ea typeface="+mn-ea"/>
          <a:cs typeface="+mn-cs"/>
        </a:defRPr>
      </a:lvl5pPr>
      <a:lvl6pPr marL="0" indent="0" algn="l" defTabSz="914400" rtl="0" eaLnBrk="1" latinLnBrk="0" hangingPunct="1">
        <a:lnSpc>
          <a:spcPct val="95000"/>
        </a:lnSpc>
        <a:spcBef>
          <a:spcPts val="0"/>
        </a:spcBef>
        <a:spcAft>
          <a:spcPts val="500"/>
        </a:spcAft>
        <a:buFont typeface="Arial" panose="020B0604020202020204" pitchFamily="34" charset="0"/>
        <a:buNone/>
        <a:defRPr sz="1300" b="1" kern="1200">
          <a:solidFill>
            <a:schemeClr val="tx1"/>
          </a:solidFill>
          <a:latin typeface="+mn-lt"/>
          <a:ea typeface="+mn-ea"/>
          <a:cs typeface="+mn-cs"/>
        </a:defRPr>
      </a:lvl6pPr>
      <a:lvl7pPr marL="0" indent="0" algn="l" defTabSz="914400" rtl="0" eaLnBrk="1" latinLnBrk="0" hangingPunct="1">
        <a:lnSpc>
          <a:spcPct val="95000"/>
        </a:lnSpc>
        <a:spcBef>
          <a:spcPts val="0"/>
        </a:spcBef>
        <a:spcAft>
          <a:spcPts val="500"/>
        </a:spcAft>
        <a:buFont typeface="Arial" panose="020B0604020202020204" pitchFamily="34" charset="0"/>
        <a:buNone/>
        <a:defRPr sz="1300" kern="1200">
          <a:solidFill>
            <a:schemeClr val="tx1"/>
          </a:solidFill>
          <a:latin typeface="+mn-lt"/>
          <a:ea typeface="+mn-ea"/>
          <a:cs typeface="+mn-cs"/>
        </a:defRPr>
      </a:lvl7pPr>
      <a:lvl8pPr marL="126000" indent="-126000" algn="l" defTabSz="914400" rtl="0" eaLnBrk="1" latinLnBrk="0" hangingPunct="1">
        <a:lnSpc>
          <a:spcPct val="95000"/>
        </a:lnSpc>
        <a:spcBef>
          <a:spcPts val="0"/>
        </a:spcBef>
        <a:spcAft>
          <a:spcPts val="500"/>
        </a:spcAft>
        <a:buFont typeface="Arial" panose="020B0604020202020204" pitchFamily="34" charset="0"/>
        <a:buChar char="•"/>
        <a:defRPr sz="1300" b="0" i="0" kern="1200">
          <a:solidFill>
            <a:schemeClr val="tx1"/>
          </a:solidFill>
          <a:latin typeface="+mn-lt"/>
          <a:ea typeface="+mn-ea"/>
          <a:cs typeface="+mn-cs"/>
        </a:defRPr>
      </a:lvl8pPr>
      <a:lvl9pPr marL="252000" indent="-126000" algn="l" defTabSz="914400" rtl="0" eaLnBrk="1" latinLnBrk="0" hangingPunct="1">
        <a:lnSpc>
          <a:spcPct val="95000"/>
        </a:lnSpc>
        <a:spcBef>
          <a:spcPts val="0"/>
        </a:spcBef>
        <a:spcAft>
          <a:spcPts val="500"/>
        </a:spcAft>
        <a:buFont typeface="Energy" panose="020B06030202030200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1" userDrawn="1">
          <p15:clr>
            <a:srgbClr val="F26B43"/>
          </p15:clr>
        </p15:guide>
        <p15:guide id="2" pos="6970" userDrawn="1">
          <p15:clr>
            <a:srgbClr val="F26B43"/>
          </p15:clr>
        </p15:guide>
        <p15:guide id="3" pos="847" userDrawn="1">
          <p15:clr>
            <a:srgbClr val="F26B43"/>
          </p15:clr>
        </p15:guide>
        <p15:guide id="4" pos="3772" userDrawn="1">
          <p15:clr>
            <a:srgbClr val="F26B43"/>
          </p15:clr>
        </p15:guide>
        <p15:guide id="5" pos="3909" userDrawn="1">
          <p15:clr>
            <a:srgbClr val="F26B43"/>
          </p15:clr>
        </p15:guide>
        <p15:guide id="6" pos="3296" userDrawn="1">
          <p15:clr>
            <a:srgbClr val="F26B43"/>
          </p15:clr>
        </p15:guide>
        <p15:guide id="7" pos="3160" userDrawn="1">
          <p15:clr>
            <a:srgbClr val="F26B43"/>
          </p15:clr>
        </p15:guide>
        <p15:guide id="8" pos="4385" userDrawn="1">
          <p15:clr>
            <a:srgbClr val="F26B43"/>
          </p15:clr>
        </p15:guide>
        <p15:guide id="9" pos="4521" userDrawn="1">
          <p15:clr>
            <a:srgbClr val="F26B43"/>
          </p15:clr>
        </p15:guide>
        <p15:guide id="10" pos="6834" userDrawn="1">
          <p15:clr>
            <a:srgbClr val="F26B43"/>
          </p15:clr>
        </p15:guide>
        <p15:guide id="11" pos="2684" userDrawn="1">
          <p15:clr>
            <a:srgbClr val="F26B43"/>
          </p15:clr>
        </p15:guide>
        <p15:guide id="12" pos="4997" userDrawn="1">
          <p15:clr>
            <a:srgbClr val="F26B43"/>
          </p15:clr>
        </p15:guide>
        <p15:guide id="13" pos="2548" userDrawn="1">
          <p15:clr>
            <a:srgbClr val="F26B43"/>
          </p15:clr>
        </p15:guide>
        <p15:guide id="14" pos="5133" userDrawn="1">
          <p15:clr>
            <a:srgbClr val="F26B43"/>
          </p15:clr>
        </p15:guide>
        <p15:guide id="15" pos="2071" userDrawn="1">
          <p15:clr>
            <a:srgbClr val="F26B43"/>
          </p15:clr>
        </p15:guide>
        <p15:guide id="16" pos="5610" userDrawn="1">
          <p15:clr>
            <a:srgbClr val="F26B43"/>
          </p15:clr>
        </p15:guide>
        <p15:guide id="17" pos="5746" userDrawn="1">
          <p15:clr>
            <a:srgbClr val="F26B43"/>
          </p15:clr>
        </p15:guide>
        <p15:guide id="18" pos="1935" userDrawn="1">
          <p15:clr>
            <a:srgbClr val="F26B43"/>
          </p15:clr>
        </p15:guide>
        <p15:guide id="19" pos="1459" userDrawn="1">
          <p15:clr>
            <a:srgbClr val="F26B43"/>
          </p15:clr>
        </p15:guide>
        <p15:guide id="20" pos="6222" userDrawn="1">
          <p15:clr>
            <a:srgbClr val="F26B43"/>
          </p15:clr>
        </p15:guide>
        <p15:guide id="21" pos="6358" userDrawn="1">
          <p15:clr>
            <a:srgbClr val="F26B43"/>
          </p15:clr>
        </p15:guide>
        <p15:guide id="22" pos="1323" userDrawn="1">
          <p15:clr>
            <a:srgbClr val="F26B43"/>
          </p15:clr>
        </p15:guide>
        <p15:guide id="23" pos="7447" userDrawn="1">
          <p15:clr>
            <a:srgbClr val="F26B43"/>
          </p15:clr>
        </p15:guide>
        <p15:guide id="24" pos="234" userDrawn="1">
          <p15:clr>
            <a:srgbClr val="F26B43"/>
          </p15:clr>
        </p15:guide>
        <p15:guide id="25" orient="horz" pos="4164" userDrawn="1">
          <p15:clr>
            <a:srgbClr val="F26B43"/>
          </p15:clr>
        </p15:guide>
        <p15:guide id="26" orient="horz" pos="232" userDrawn="1">
          <p15:clr>
            <a:srgbClr val="F26B43"/>
          </p15:clr>
        </p15:guide>
        <p15:guide id="27" orient="horz" pos="323" userDrawn="1">
          <p15:clr>
            <a:srgbClr val="F26B43"/>
          </p15:clr>
        </p15:guide>
        <p15:guide id="28" orient="horz" pos="4016" userDrawn="1">
          <p15:clr>
            <a:srgbClr val="F26B43"/>
          </p15:clr>
        </p15:guide>
        <p15:guide id="29" orient="horz" pos="1452" userDrawn="1">
          <p15:clr>
            <a:srgbClr val="F26B43"/>
          </p15:clr>
        </p15:guide>
        <p15:guide id="30" orient="horz" pos="2160" userDrawn="1">
          <p15:clr>
            <a:srgbClr val="F26B43"/>
          </p15:clr>
        </p15:guide>
        <p15:guide id="32" orient="horz" pos="550" userDrawn="1">
          <p15:clr>
            <a:srgbClr val="F26B43"/>
          </p15:clr>
        </p15:guide>
        <p15:guide id="33" orient="horz" pos="1276" userDrawn="1">
          <p15:clr>
            <a:srgbClr val="F26B43"/>
          </p15:clr>
        </p15:guide>
        <p15:guide id="34" orient="horz" pos="16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400" y="2305927"/>
            <a:ext cx="11450637" cy="2311146"/>
          </a:xfrm>
          <a:prstGeom prst="rect">
            <a:avLst/>
          </a:prstGeom>
        </p:spPr>
        <p:txBody>
          <a:bodyPr vert="horz" wrap="square" lIns="0" tIns="0" rIns="0" bIns="0" rtlCol="0">
            <a:spAutoFit/>
          </a:bodyPr>
          <a:lstStyle/>
          <a:p>
            <a:pPr lvl="0"/>
            <a:r>
              <a:rPr lang="en-US" dirty="0"/>
              <a:t>First level is set in 17pt heading bold</a:t>
            </a:r>
          </a:p>
          <a:p>
            <a:pPr lvl="1"/>
            <a:r>
              <a:rPr lang="en-US" dirty="0"/>
              <a:t>Second level is set in 17pt</a:t>
            </a:r>
          </a:p>
          <a:p>
            <a:pPr lvl="2"/>
            <a:r>
              <a:rPr lang="en-US" dirty="0"/>
              <a:t>Third level is set in 17pt bullet points</a:t>
            </a:r>
          </a:p>
          <a:p>
            <a:pPr lvl="3"/>
            <a:r>
              <a:rPr lang="en-US" dirty="0"/>
              <a:t>Fourth level is set in 13pt bullet points</a:t>
            </a:r>
          </a:p>
          <a:p>
            <a:pPr lvl="4"/>
            <a:r>
              <a:rPr lang="en-US" dirty="0"/>
              <a:t>Fifth level is set in 10pt bullet points</a:t>
            </a:r>
          </a:p>
          <a:p>
            <a:pPr lvl="5"/>
            <a:r>
              <a:rPr lang="en-US" dirty="0"/>
              <a:t>Sixth level is set in 13pt</a:t>
            </a:r>
          </a:p>
          <a:p>
            <a:pPr lvl="6"/>
            <a:r>
              <a:rPr lang="en-US" dirty="0"/>
              <a:t>Seventh level is set in 13pt</a:t>
            </a:r>
          </a:p>
          <a:p>
            <a:pPr lvl="7"/>
            <a:r>
              <a:rPr lang="en-US" dirty="0"/>
              <a:t>Eight level is set in 13pt bullet points</a:t>
            </a:r>
          </a:p>
          <a:p>
            <a:pPr lvl="8"/>
            <a:r>
              <a:rPr lang="en-US" dirty="0"/>
              <a:t>Ninth level is set in 10pt bullet points</a:t>
            </a:r>
          </a:p>
        </p:txBody>
      </p:sp>
      <p:sp>
        <p:nvSpPr>
          <p:cNvPr id="6" name="Slide Number Placeholder 5"/>
          <p:cNvSpPr>
            <a:spLocks noGrp="1"/>
          </p:cNvSpPr>
          <p:nvPr>
            <p:ph type="sldNum" sz="quarter" idx="4"/>
          </p:nvPr>
        </p:nvSpPr>
        <p:spPr>
          <a:xfrm>
            <a:off x="11500484" y="6512400"/>
            <a:ext cx="323533" cy="123111"/>
          </a:xfrm>
          <a:prstGeom prst="rect">
            <a:avLst/>
          </a:prstGeom>
        </p:spPr>
        <p:txBody>
          <a:bodyPr vert="horz" lIns="0" tIns="0" rIns="0" bIns="0" rtlCol="0" anchor="ctr">
            <a:spAutoFit/>
          </a:bodyPr>
          <a:lstStyle>
            <a:lvl1pPr algn="r">
              <a:defRPr sz="800" b="1">
                <a:solidFill>
                  <a:schemeClr val="tx1"/>
                </a:solidFill>
              </a:defRPr>
            </a:lvl1pPr>
          </a:lstStyle>
          <a:p>
            <a:fld id="{2AD60A62-D79C-4E7D-8F8E-8A07D848AD24}" type="slidenum">
              <a:rPr lang="en-US" smtClean="0"/>
              <a:pPr/>
              <a:t>‹#›</a:t>
            </a:fld>
            <a:endParaRPr lang="en-US" dirty="0"/>
          </a:p>
        </p:txBody>
      </p:sp>
      <p:sp>
        <p:nvSpPr>
          <p:cNvPr id="2" name="Title Placeholder 1"/>
          <p:cNvSpPr>
            <a:spLocks noGrp="1"/>
          </p:cNvSpPr>
          <p:nvPr>
            <p:ph type="title"/>
          </p:nvPr>
        </p:nvSpPr>
        <p:spPr>
          <a:xfrm>
            <a:off x="374400" y="876035"/>
            <a:ext cx="11443019" cy="346249"/>
          </a:xfrm>
          <a:prstGeom prst="rect">
            <a:avLst/>
          </a:prstGeom>
        </p:spPr>
        <p:txBody>
          <a:bodyPr vert="horz" wrap="square" lIns="0" tIns="0" rIns="0" bIns="0" rtlCol="0" anchor="t">
            <a:spAutoFit/>
          </a:bodyPr>
          <a:lstStyle/>
          <a:p>
            <a:r>
              <a:rPr lang="en-US" dirty="0"/>
              <a:t>Slide title is set in 25pt</a:t>
            </a:r>
          </a:p>
        </p:txBody>
      </p:sp>
      <p:sp>
        <p:nvSpPr>
          <p:cNvPr id="10" name="Footer Placeholder 9">
            <a:extLst>
              <a:ext uri="{FF2B5EF4-FFF2-40B4-BE49-F238E27FC236}">
                <a16:creationId xmlns:a16="http://schemas.microsoft.com/office/drawing/2014/main" id="{E92F1010-1767-D249-B0AE-E45463ACADA5}"/>
              </a:ext>
            </a:extLst>
          </p:cNvPr>
          <p:cNvSpPr>
            <a:spLocks noGrp="1"/>
          </p:cNvSpPr>
          <p:nvPr>
            <p:ph type="ftr" sz="quarter" idx="3"/>
          </p:nvPr>
        </p:nvSpPr>
        <p:spPr>
          <a:xfrm>
            <a:off x="374400" y="6526800"/>
            <a:ext cx="3060000" cy="108000"/>
          </a:xfrm>
          <a:prstGeom prst="rect">
            <a:avLst/>
          </a:prstGeom>
        </p:spPr>
        <p:txBody>
          <a:bodyPr vert="horz" lIns="0" tIns="0" rIns="0" bIns="0" rtlCol="0" anchor="b" anchorCtr="0"/>
          <a:lstStyle>
            <a:lvl1pPr algn="l">
              <a:defRPr sz="700">
                <a:solidFill>
                  <a:schemeClr val="tx1"/>
                </a:solidFill>
              </a:defRPr>
            </a:lvl1pPr>
          </a:lstStyle>
          <a:p>
            <a:r>
              <a:rPr lang="en-US"/>
              <a:t>Footer goes here</a:t>
            </a:r>
            <a:endParaRPr lang="en-US" dirty="0"/>
          </a:p>
        </p:txBody>
      </p:sp>
    </p:spTree>
    <p:extLst>
      <p:ext uri="{BB962C8B-B14F-4D97-AF65-F5344CB8AC3E}">
        <p14:creationId xmlns:p14="http://schemas.microsoft.com/office/powerpoint/2010/main" val="249898316"/>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Lst>
  <p:hf hdr="0" dt="0"/>
  <p:txStyles>
    <p:titleStyle>
      <a:lvl1pPr algn="l" defTabSz="914400" rtl="0" eaLnBrk="1" latinLnBrk="0" hangingPunct="1">
        <a:lnSpc>
          <a:spcPct val="90000"/>
        </a:lnSpc>
        <a:spcBef>
          <a:spcPct val="0"/>
        </a:spcBef>
        <a:buNone/>
        <a:defRPr sz="2500" b="1" kern="1200">
          <a:solidFill>
            <a:schemeClr val="accent2"/>
          </a:solidFill>
          <a:latin typeface="+mj-lt"/>
          <a:ea typeface="+mj-ea"/>
          <a:cs typeface="+mj-cs"/>
        </a:defRPr>
      </a:lvl1pPr>
    </p:titleStyle>
    <p:bodyStyle>
      <a:lvl1pPr marL="0" indent="0" algn="l" defTabSz="914400" rtl="0" eaLnBrk="1" latinLnBrk="0" hangingPunct="1">
        <a:lnSpc>
          <a:spcPct val="95000"/>
        </a:lnSpc>
        <a:spcBef>
          <a:spcPts val="0"/>
        </a:spcBef>
        <a:spcAft>
          <a:spcPts val="500"/>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95000"/>
        </a:lnSpc>
        <a:spcBef>
          <a:spcPts val="0"/>
        </a:spcBef>
        <a:spcAft>
          <a:spcPts val="500"/>
        </a:spcAft>
        <a:buFont typeface="Arial" panose="020B0604020202020204" pitchFamily="34" charset="0"/>
        <a:buNone/>
        <a:defRPr sz="1700" b="0" kern="1200">
          <a:solidFill>
            <a:schemeClr val="tx1"/>
          </a:solidFill>
          <a:latin typeface="+mn-lt"/>
          <a:ea typeface="+mn-ea"/>
          <a:cs typeface="+mn-cs"/>
        </a:defRPr>
      </a:lvl2pPr>
      <a:lvl3pPr marL="126000" indent="-126000" algn="l" defTabSz="914400" rtl="0" eaLnBrk="1" latinLnBrk="0" hangingPunct="1">
        <a:lnSpc>
          <a:spcPct val="95000"/>
        </a:lnSpc>
        <a:spcBef>
          <a:spcPts val="0"/>
        </a:spcBef>
        <a:spcAft>
          <a:spcPts val="500"/>
        </a:spcAft>
        <a:buFont typeface="Arial" panose="020B0604020202020204" pitchFamily="34" charset="0"/>
        <a:buChar char="•"/>
        <a:defRPr sz="1700" kern="1200">
          <a:solidFill>
            <a:schemeClr val="tx1"/>
          </a:solidFill>
          <a:latin typeface="+mn-lt"/>
          <a:ea typeface="+mn-ea"/>
          <a:cs typeface="+mn-cs"/>
        </a:defRPr>
      </a:lvl3pPr>
      <a:lvl4pPr marL="252000" indent="-126000" algn="l" defTabSz="914400" rtl="0" eaLnBrk="1" latinLnBrk="0" hangingPunct="1">
        <a:lnSpc>
          <a:spcPct val="95000"/>
        </a:lnSpc>
        <a:spcBef>
          <a:spcPts val="0"/>
        </a:spcBef>
        <a:spcAft>
          <a:spcPts val="500"/>
        </a:spcAft>
        <a:buFont typeface="Energy" panose="020B0603020203020004" pitchFamily="34" charset="0"/>
        <a:buChar char="–"/>
        <a:defRPr sz="1300" kern="1200">
          <a:solidFill>
            <a:schemeClr val="tx1"/>
          </a:solidFill>
          <a:latin typeface="+mn-lt"/>
          <a:ea typeface="+mn-ea"/>
          <a:cs typeface="+mn-cs"/>
        </a:defRPr>
      </a:lvl4pPr>
      <a:lvl5pPr marL="378000" indent="-126000" algn="l" defTabSz="914400" rtl="0" eaLnBrk="1" latinLnBrk="0" hangingPunct="1">
        <a:lnSpc>
          <a:spcPct val="95000"/>
        </a:lnSpc>
        <a:spcBef>
          <a:spcPts val="0"/>
        </a:spcBef>
        <a:spcAft>
          <a:spcPts val="500"/>
        </a:spcAft>
        <a:buFont typeface="Energy" panose="020B0603020203020004" pitchFamily="34" charset="0"/>
        <a:buChar char="–"/>
        <a:defRPr sz="1000" b="0" kern="1200">
          <a:solidFill>
            <a:schemeClr val="tx1"/>
          </a:solidFill>
          <a:latin typeface="+mn-lt"/>
          <a:ea typeface="+mn-ea"/>
          <a:cs typeface="+mn-cs"/>
        </a:defRPr>
      </a:lvl5pPr>
      <a:lvl6pPr marL="0" indent="0" algn="l" defTabSz="914400" rtl="0" eaLnBrk="1" latinLnBrk="0" hangingPunct="1">
        <a:lnSpc>
          <a:spcPct val="95000"/>
        </a:lnSpc>
        <a:spcBef>
          <a:spcPts val="0"/>
        </a:spcBef>
        <a:spcAft>
          <a:spcPts val="500"/>
        </a:spcAft>
        <a:buFont typeface="Arial" panose="020B0604020202020204" pitchFamily="34" charset="0"/>
        <a:buNone/>
        <a:defRPr sz="1300" b="1" kern="1200">
          <a:solidFill>
            <a:schemeClr val="tx1"/>
          </a:solidFill>
          <a:latin typeface="+mn-lt"/>
          <a:ea typeface="+mn-ea"/>
          <a:cs typeface="+mn-cs"/>
        </a:defRPr>
      </a:lvl6pPr>
      <a:lvl7pPr marL="0" indent="0" algn="l" defTabSz="914400" rtl="0" eaLnBrk="1" latinLnBrk="0" hangingPunct="1">
        <a:lnSpc>
          <a:spcPct val="95000"/>
        </a:lnSpc>
        <a:spcBef>
          <a:spcPts val="0"/>
        </a:spcBef>
        <a:spcAft>
          <a:spcPts val="500"/>
        </a:spcAft>
        <a:buFont typeface="Arial" panose="020B0604020202020204" pitchFamily="34" charset="0"/>
        <a:buNone/>
        <a:defRPr sz="1300" kern="1200">
          <a:solidFill>
            <a:schemeClr val="tx1"/>
          </a:solidFill>
          <a:latin typeface="+mn-lt"/>
          <a:ea typeface="+mn-ea"/>
          <a:cs typeface="+mn-cs"/>
        </a:defRPr>
      </a:lvl7pPr>
      <a:lvl8pPr marL="126000" indent="-126000" algn="l" defTabSz="914400" rtl="0" eaLnBrk="1" latinLnBrk="0" hangingPunct="1">
        <a:lnSpc>
          <a:spcPct val="95000"/>
        </a:lnSpc>
        <a:spcBef>
          <a:spcPts val="0"/>
        </a:spcBef>
        <a:spcAft>
          <a:spcPts val="500"/>
        </a:spcAft>
        <a:buFont typeface="Arial" panose="020B0604020202020204" pitchFamily="34" charset="0"/>
        <a:buChar char="•"/>
        <a:defRPr sz="1300" b="0" i="0" kern="1200">
          <a:solidFill>
            <a:schemeClr val="tx1"/>
          </a:solidFill>
          <a:latin typeface="+mn-lt"/>
          <a:ea typeface="+mn-ea"/>
          <a:cs typeface="+mn-cs"/>
        </a:defRPr>
      </a:lvl8pPr>
      <a:lvl9pPr marL="252000" indent="-126000" algn="l" defTabSz="914400" rtl="0" eaLnBrk="1" latinLnBrk="0" hangingPunct="1">
        <a:lnSpc>
          <a:spcPct val="95000"/>
        </a:lnSpc>
        <a:spcBef>
          <a:spcPts val="0"/>
        </a:spcBef>
        <a:spcAft>
          <a:spcPts val="500"/>
        </a:spcAft>
        <a:buFont typeface="Energy" panose="020B06030202030200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1">
          <p15:clr>
            <a:srgbClr val="F26B43"/>
          </p15:clr>
        </p15:guide>
        <p15:guide id="2" pos="6970">
          <p15:clr>
            <a:srgbClr val="F26B43"/>
          </p15:clr>
        </p15:guide>
        <p15:guide id="3" pos="847">
          <p15:clr>
            <a:srgbClr val="F26B43"/>
          </p15:clr>
        </p15:guide>
        <p15:guide id="4" pos="3772">
          <p15:clr>
            <a:srgbClr val="F26B43"/>
          </p15:clr>
        </p15:guide>
        <p15:guide id="5" pos="3909">
          <p15:clr>
            <a:srgbClr val="F26B43"/>
          </p15:clr>
        </p15:guide>
        <p15:guide id="6" pos="3296">
          <p15:clr>
            <a:srgbClr val="F26B43"/>
          </p15:clr>
        </p15:guide>
        <p15:guide id="7" pos="3160">
          <p15:clr>
            <a:srgbClr val="F26B43"/>
          </p15:clr>
        </p15:guide>
        <p15:guide id="8" pos="4385">
          <p15:clr>
            <a:srgbClr val="F26B43"/>
          </p15:clr>
        </p15:guide>
        <p15:guide id="9" pos="4521">
          <p15:clr>
            <a:srgbClr val="F26B43"/>
          </p15:clr>
        </p15:guide>
        <p15:guide id="10" pos="6834">
          <p15:clr>
            <a:srgbClr val="F26B43"/>
          </p15:clr>
        </p15:guide>
        <p15:guide id="11" pos="2684">
          <p15:clr>
            <a:srgbClr val="F26B43"/>
          </p15:clr>
        </p15:guide>
        <p15:guide id="12" pos="4997">
          <p15:clr>
            <a:srgbClr val="F26B43"/>
          </p15:clr>
        </p15:guide>
        <p15:guide id="13" pos="2548">
          <p15:clr>
            <a:srgbClr val="F26B43"/>
          </p15:clr>
        </p15:guide>
        <p15:guide id="14" pos="5133">
          <p15:clr>
            <a:srgbClr val="F26B43"/>
          </p15:clr>
        </p15:guide>
        <p15:guide id="15" pos="2071">
          <p15:clr>
            <a:srgbClr val="F26B43"/>
          </p15:clr>
        </p15:guide>
        <p15:guide id="16" pos="5610">
          <p15:clr>
            <a:srgbClr val="F26B43"/>
          </p15:clr>
        </p15:guide>
        <p15:guide id="17" pos="5746">
          <p15:clr>
            <a:srgbClr val="F26B43"/>
          </p15:clr>
        </p15:guide>
        <p15:guide id="18" pos="1935">
          <p15:clr>
            <a:srgbClr val="F26B43"/>
          </p15:clr>
        </p15:guide>
        <p15:guide id="19" pos="1459">
          <p15:clr>
            <a:srgbClr val="F26B43"/>
          </p15:clr>
        </p15:guide>
        <p15:guide id="20" pos="6222">
          <p15:clr>
            <a:srgbClr val="F26B43"/>
          </p15:clr>
        </p15:guide>
        <p15:guide id="21" pos="6358">
          <p15:clr>
            <a:srgbClr val="F26B43"/>
          </p15:clr>
        </p15:guide>
        <p15:guide id="22" pos="1323">
          <p15:clr>
            <a:srgbClr val="F26B43"/>
          </p15:clr>
        </p15:guide>
        <p15:guide id="23" pos="7447">
          <p15:clr>
            <a:srgbClr val="F26B43"/>
          </p15:clr>
        </p15:guide>
        <p15:guide id="24" pos="234">
          <p15:clr>
            <a:srgbClr val="F26B43"/>
          </p15:clr>
        </p15:guide>
        <p15:guide id="25" orient="horz" pos="4164">
          <p15:clr>
            <a:srgbClr val="F26B43"/>
          </p15:clr>
        </p15:guide>
        <p15:guide id="26" orient="horz" pos="226">
          <p15:clr>
            <a:srgbClr val="F26B43"/>
          </p15:clr>
        </p15:guide>
        <p15:guide id="27" orient="horz" pos="323">
          <p15:clr>
            <a:srgbClr val="F26B43"/>
          </p15:clr>
        </p15:guide>
        <p15:guide id="28" orient="horz" pos="4016">
          <p15:clr>
            <a:srgbClr val="F26B43"/>
          </p15:clr>
        </p15:guide>
        <p15:guide id="29" orient="horz" pos="1452">
          <p15:clr>
            <a:srgbClr val="F26B43"/>
          </p15:clr>
        </p15:guide>
        <p15:guide id="30" orient="horz" pos="2227">
          <p15:clr>
            <a:srgbClr val="F26B43"/>
          </p15:clr>
        </p15:guide>
        <p15:guide id="32" orient="horz" pos="550">
          <p15:clr>
            <a:srgbClr val="F26B43"/>
          </p15:clr>
        </p15:guide>
        <p15:guide id="33" orient="horz" pos="1276">
          <p15:clr>
            <a:srgbClr val="F26B43"/>
          </p15:clr>
        </p15:guide>
        <p15:guide id="34" orient="horz" pos="16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400" y="2305927"/>
            <a:ext cx="11450637" cy="2311146"/>
          </a:xfrm>
          <a:prstGeom prst="rect">
            <a:avLst/>
          </a:prstGeom>
        </p:spPr>
        <p:txBody>
          <a:bodyPr vert="horz" wrap="square" lIns="0" tIns="0" rIns="0" bIns="0" rtlCol="0">
            <a:spAutoFit/>
          </a:bodyPr>
          <a:lstStyle/>
          <a:p>
            <a:pPr lvl="0"/>
            <a:r>
              <a:rPr lang="en-US" dirty="0"/>
              <a:t>First level is set in 17pt heading bold</a:t>
            </a:r>
          </a:p>
          <a:p>
            <a:pPr lvl="1"/>
            <a:r>
              <a:rPr lang="en-US" dirty="0"/>
              <a:t>Second level is set in 17pt</a:t>
            </a:r>
          </a:p>
          <a:p>
            <a:pPr lvl="2"/>
            <a:r>
              <a:rPr lang="en-US" dirty="0"/>
              <a:t>Third level is set in 17pt bullet points</a:t>
            </a:r>
          </a:p>
          <a:p>
            <a:pPr lvl="3"/>
            <a:r>
              <a:rPr lang="en-US" dirty="0"/>
              <a:t>Fourth level is set in 13pt bullet points</a:t>
            </a:r>
          </a:p>
          <a:p>
            <a:pPr lvl="4"/>
            <a:r>
              <a:rPr lang="en-US" dirty="0"/>
              <a:t>Fifth level is set in 10pt bullet points</a:t>
            </a:r>
          </a:p>
          <a:p>
            <a:pPr lvl="5"/>
            <a:r>
              <a:rPr lang="en-US" dirty="0"/>
              <a:t>Sixth level is set in 13pt</a:t>
            </a:r>
          </a:p>
          <a:p>
            <a:pPr lvl="6"/>
            <a:r>
              <a:rPr lang="en-US" dirty="0"/>
              <a:t>Seventh level is set in 13pt</a:t>
            </a:r>
          </a:p>
          <a:p>
            <a:pPr lvl="7"/>
            <a:r>
              <a:rPr lang="en-US" dirty="0"/>
              <a:t>Eight level is set in 13pt bullet points</a:t>
            </a:r>
          </a:p>
          <a:p>
            <a:pPr lvl="8"/>
            <a:r>
              <a:rPr lang="en-US" dirty="0"/>
              <a:t>Ninth level is set in 10pt bullet points</a:t>
            </a:r>
          </a:p>
        </p:txBody>
      </p:sp>
      <p:sp>
        <p:nvSpPr>
          <p:cNvPr id="6" name="Slide Number Placeholder 5"/>
          <p:cNvSpPr>
            <a:spLocks noGrp="1"/>
          </p:cNvSpPr>
          <p:nvPr>
            <p:ph type="sldNum" sz="quarter" idx="4"/>
          </p:nvPr>
        </p:nvSpPr>
        <p:spPr>
          <a:xfrm>
            <a:off x="11500484" y="6512400"/>
            <a:ext cx="323533" cy="123111"/>
          </a:xfrm>
          <a:prstGeom prst="rect">
            <a:avLst/>
          </a:prstGeom>
        </p:spPr>
        <p:txBody>
          <a:bodyPr vert="horz" lIns="0" tIns="0" rIns="0" bIns="0" rtlCol="0" anchor="ctr">
            <a:spAutoFit/>
          </a:bodyPr>
          <a:lstStyle>
            <a:lvl1pPr algn="r">
              <a:defRPr sz="800" b="1">
                <a:solidFill>
                  <a:schemeClr val="tx1"/>
                </a:solidFill>
              </a:defRPr>
            </a:lvl1pPr>
          </a:lstStyle>
          <a:p>
            <a:fld id="{2AD60A62-D79C-4E7D-8F8E-8A07D848AD24}" type="slidenum">
              <a:rPr lang="en-US" smtClean="0"/>
              <a:pPr/>
              <a:t>‹#›</a:t>
            </a:fld>
            <a:endParaRPr lang="en-US" dirty="0"/>
          </a:p>
        </p:txBody>
      </p:sp>
      <p:sp>
        <p:nvSpPr>
          <p:cNvPr id="2" name="Title Placeholder 1"/>
          <p:cNvSpPr>
            <a:spLocks noGrp="1"/>
          </p:cNvSpPr>
          <p:nvPr>
            <p:ph type="title"/>
          </p:nvPr>
        </p:nvSpPr>
        <p:spPr>
          <a:xfrm>
            <a:off x="374400" y="876035"/>
            <a:ext cx="11443019" cy="346249"/>
          </a:xfrm>
          <a:prstGeom prst="rect">
            <a:avLst/>
          </a:prstGeom>
        </p:spPr>
        <p:txBody>
          <a:bodyPr vert="horz" wrap="square" lIns="0" tIns="0" rIns="0" bIns="0" rtlCol="0" anchor="t">
            <a:spAutoFit/>
          </a:bodyPr>
          <a:lstStyle/>
          <a:p>
            <a:r>
              <a:rPr lang="en-US" dirty="0"/>
              <a:t>Slide title is set in 25pt</a:t>
            </a:r>
          </a:p>
        </p:txBody>
      </p:sp>
      <p:sp>
        <p:nvSpPr>
          <p:cNvPr id="5" name="Footer Placeholder 3">
            <a:extLst>
              <a:ext uri="{FF2B5EF4-FFF2-40B4-BE49-F238E27FC236}">
                <a16:creationId xmlns:a16="http://schemas.microsoft.com/office/drawing/2014/main" id="{B35839C6-CCDC-6E42-8CA3-916538F7188A}"/>
              </a:ext>
            </a:extLst>
          </p:cNvPr>
          <p:cNvSpPr>
            <a:spLocks noGrp="1"/>
          </p:cNvSpPr>
          <p:nvPr>
            <p:ph type="ftr" sz="quarter" idx="3"/>
          </p:nvPr>
        </p:nvSpPr>
        <p:spPr>
          <a:xfrm>
            <a:off x="374400" y="6526800"/>
            <a:ext cx="3060000" cy="108000"/>
          </a:xfrm>
          <a:prstGeom prst="rect">
            <a:avLst/>
          </a:prstGeom>
        </p:spPr>
        <p:txBody>
          <a:bodyPr vert="horz" lIns="0" tIns="0" rIns="0" bIns="0" rtlCol="0" anchor="b" anchorCtr="0"/>
          <a:lstStyle>
            <a:lvl1pPr algn="l">
              <a:defRPr sz="700">
                <a:solidFill>
                  <a:schemeClr val="tx1"/>
                </a:solidFill>
              </a:defRPr>
            </a:lvl1pPr>
          </a:lstStyle>
          <a:p>
            <a:r>
              <a:rPr lang="en-US"/>
              <a:t>Footer goes here</a:t>
            </a:r>
            <a:endParaRPr lang="en-US" dirty="0"/>
          </a:p>
        </p:txBody>
      </p:sp>
    </p:spTree>
    <p:extLst>
      <p:ext uri="{BB962C8B-B14F-4D97-AF65-F5344CB8AC3E}">
        <p14:creationId xmlns:p14="http://schemas.microsoft.com/office/powerpoint/2010/main" val="2177858216"/>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Lst>
  <p:hf hdr="0" dt="0"/>
  <p:txStyles>
    <p:titleStyle>
      <a:lvl1pPr algn="l" defTabSz="914400" rtl="0" eaLnBrk="1" latinLnBrk="0" hangingPunct="1">
        <a:lnSpc>
          <a:spcPct val="90000"/>
        </a:lnSpc>
        <a:spcBef>
          <a:spcPct val="0"/>
        </a:spcBef>
        <a:buNone/>
        <a:defRPr sz="2500" b="1" kern="1200">
          <a:solidFill>
            <a:schemeClr val="accent3"/>
          </a:solidFill>
          <a:latin typeface="+mj-lt"/>
          <a:ea typeface="+mj-ea"/>
          <a:cs typeface="+mj-cs"/>
        </a:defRPr>
      </a:lvl1pPr>
    </p:titleStyle>
    <p:bodyStyle>
      <a:lvl1pPr marL="0" indent="0" algn="l" defTabSz="914400" rtl="0" eaLnBrk="1" latinLnBrk="0" hangingPunct="1">
        <a:lnSpc>
          <a:spcPct val="95000"/>
        </a:lnSpc>
        <a:spcBef>
          <a:spcPts val="0"/>
        </a:spcBef>
        <a:spcAft>
          <a:spcPts val="500"/>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95000"/>
        </a:lnSpc>
        <a:spcBef>
          <a:spcPts val="0"/>
        </a:spcBef>
        <a:spcAft>
          <a:spcPts val="500"/>
        </a:spcAft>
        <a:buFont typeface="Arial" panose="020B0604020202020204" pitchFamily="34" charset="0"/>
        <a:buNone/>
        <a:defRPr sz="1700" b="0" kern="1200">
          <a:solidFill>
            <a:schemeClr val="tx1"/>
          </a:solidFill>
          <a:latin typeface="+mn-lt"/>
          <a:ea typeface="+mn-ea"/>
          <a:cs typeface="+mn-cs"/>
        </a:defRPr>
      </a:lvl2pPr>
      <a:lvl3pPr marL="126000" indent="-126000" algn="l" defTabSz="914400" rtl="0" eaLnBrk="1" latinLnBrk="0" hangingPunct="1">
        <a:lnSpc>
          <a:spcPct val="95000"/>
        </a:lnSpc>
        <a:spcBef>
          <a:spcPts val="0"/>
        </a:spcBef>
        <a:spcAft>
          <a:spcPts val="500"/>
        </a:spcAft>
        <a:buFont typeface="Arial" panose="020B0604020202020204" pitchFamily="34" charset="0"/>
        <a:buChar char="•"/>
        <a:defRPr sz="1700" kern="1200">
          <a:solidFill>
            <a:schemeClr val="tx1"/>
          </a:solidFill>
          <a:latin typeface="+mn-lt"/>
          <a:ea typeface="+mn-ea"/>
          <a:cs typeface="+mn-cs"/>
        </a:defRPr>
      </a:lvl3pPr>
      <a:lvl4pPr marL="252000" indent="-126000" algn="l" defTabSz="914400" rtl="0" eaLnBrk="1" latinLnBrk="0" hangingPunct="1">
        <a:lnSpc>
          <a:spcPct val="95000"/>
        </a:lnSpc>
        <a:spcBef>
          <a:spcPts val="0"/>
        </a:spcBef>
        <a:spcAft>
          <a:spcPts val="500"/>
        </a:spcAft>
        <a:buFont typeface="Energy" panose="020B0603020203020004" pitchFamily="34" charset="0"/>
        <a:buChar char="–"/>
        <a:defRPr sz="1300" kern="1200">
          <a:solidFill>
            <a:schemeClr val="tx1"/>
          </a:solidFill>
          <a:latin typeface="+mn-lt"/>
          <a:ea typeface="+mn-ea"/>
          <a:cs typeface="+mn-cs"/>
        </a:defRPr>
      </a:lvl4pPr>
      <a:lvl5pPr marL="378000" indent="-126000" algn="l" defTabSz="914400" rtl="0" eaLnBrk="1" latinLnBrk="0" hangingPunct="1">
        <a:lnSpc>
          <a:spcPct val="95000"/>
        </a:lnSpc>
        <a:spcBef>
          <a:spcPts val="0"/>
        </a:spcBef>
        <a:spcAft>
          <a:spcPts val="500"/>
        </a:spcAft>
        <a:buFont typeface="Energy" panose="020B0603020203020004" pitchFamily="34" charset="0"/>
        <a:buChar char="–"/>
        <a:defRPr sz="1000" b="0" kern="1200">
          <a:solidFill>
            <a:schemeClr val="tx1"/>
          </a:solidFill>
          <a:latin typeface="+mn-lt"/>
          <a:ea typeface="+mn-ea"/>
          <a:cs typeface="+mn-cs"/>
        </a:defRPr>
      </a:lvl5pPr>
      <a:lvl6pPr marL="0" indent="0" algn="l" defTabSz="914400" rtl="0" eaLnBrk="1" latinLnBrk="0" hangingPunct="1">
        <a:lnSpc>
          <a:spcPct val="95000"/>
        </a:lnSpc>
        <a:spcBef>
          <a:spcPts val="0"/>
        </a:spcBef>
        <a:spcAft>
          <a:spcPts val="500"/>
        </a:spcAft>
        <a:buFont typeface="Arial" panose="020B0604020202020204" pitchFamily="34" charset="0"/>
        <a:buNone/>
        <a:defRPr sz="1300" b="1" kern="1200">
          <a:solidFill>
            <a:schemeClr val="tx1"/>
          </a:solidFill>
          <a:latin typeface="+mn-lt"/>
          <a:ea typeface="+mn-ea"/>
          <a:cs typeface="+mn-cs"/>
        </a:defRPr>
      </a:lvl6pPr>
      <a:lvl7pPr marL="0" indent="0" algn="l" defTabSz="914400" rtl="0" eaLnBrk="1" latinLnBrk="0" hangingPunct="1">
        <a:lnSpc>
          <a:spcPct val="95000"/>
        </a:lnSpc>
        <a:spcBef>
          <a:spcPts val="0"/>
        </a:spcBef>
        <a:spcAft>
          <a:spcPts val="500"/>
        </a:spcAft>
        <a:buFont typeface="Arial" panose="020B0604020202020204" pitchFamily="34" charset="0"/>
        <a:buNone/>
        <a:defRPr sz="1300" kern="1200">
          <a:solidFill>
            <a:schemeClr val="tx1"/>
          </a:solidFill>
          <a:latin typeface="+mn-lt"/>
          <a:ea typeface="+mn-ea"/>
          <a:cs typeface="+mn-cs"/>
        </a:defRPr>
      </a:lvl7pPr>
      <a:lvl8pPr marL="126000" indent="-126000" algn="l" defTabSz="914400" rtl="0" eaLnBrk="1" latinLnBrk="0" hangingPunct="1">
        <a:lnSpc>
          <a:spcPct val="95000"/>
        </a:lnSpc>
        <a:spcBef>
          <a:spcPts val="0"/>
        </a:spcBef>
        <a:spcAft>
          <a:spcPts val="500"/>
        </a:spcAft>
        <a:buFont typeface="Arial" panose="020B0604020202020204" pitchFamily="34" charset="0"/>
        <a:buChar char="•"/>
        <a:defRPr sz="1300" b="0" i="0" kern="1200">
          <a:solidFill>
            <a:schemeClr val="tx1"/>
          </a:solidFill>
          <a:latin typeface="+mn-lt"/>
          <a:ea typeface="+mn-ea"/>
          <a:cs typeface="+mn-cs"/>
        </a:defRPr>
      </a:lvl8pPr>
      <a:lvl9pPr marL="252000" indent="-126000" algn="l" defTabSz="914400" rtl="0" eaLnBrk="1" latinLnBrk="0" hangingPunct="1">
        <a:lnSpc>
          <a:spcPct val="95000"/>
        </a:lnSpc>
        <a:spcBef>
          <a:spcPts val="0"/>
        </a:spcBef>
        <a:spcAft>
          <a:spcPts val="500"/>
        </a:spcAft>
        <a:buFont typeface="Energy" panose="020B06030202030200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1">
          <p15:clr>
            <a:srgbClr val="F26B43"/>
          </p15:clr>
        </p15:guide>
        <p15:guide id="2" pos="6970">
          <p15:clr>
            <a:srgbClr val="F26B43"/>
          </p15:clr>
        </p15:guide>
        <p15:guide id="3" pos="847">
          <p15:clr>
            <a:srgbClr val="F26B43"/>
          </p15:clr>
        </p15:guide>
        <p15:guide id="4" pos="3772">
          <p15:clr>
            <a:srgbClr val="F26B43"/>
          </p15:clr>
        </p15:guide>
        <p15:guide id="5" pos="3909">
          <p15:clr>
            <a:srgbClr val="F26B43"/>
          </p15:clr>
        </p15:guide>
        <p15:guide id="6" pos="3296">
          <p15:clr>
            <a:srgbClr val="F26B43"/>
          </p15:clr>
        </p15:guide>
        <p15:guide id="7" pos="3160">
          <p15:clr>
            <a:srgbClr val="F26B43"/>
          </p15:clr>
        </p15:guide>
        <p15:guide id="8" pos="4385">
          <p15:clr>
            <a:srgbClr val="F26B43"/>
          </p15:clr>
        </p15:guide>
        <p15:guide id="9" pos="4521">
          <p15:clr>
            <a:srgbClr val="F26B43"/>
          </p15:clr>
        </p15:guide>
        <p15:guide id="10" pos="6834">
          <p15:clr>
            <a:srgbClr val="F26B43"/>
          </p15:clr>
        </p15:guide>
        <p15:guide id="11" pos="2684">
          <p15:clr>
            <a:srgbClr val="F26B43"/>
          </p15:clr>
        </p15:guide>
        <p15:guide id="12" pos="4997">
          <p15:clr>
            <a:srgbClr val="F26B43"/>
          </p15:clr>
        </p15:guide>
        <p15:guide id="13" pos="2548">
          <p15:clr>
            <a:srgbClr val="F26B43"/>
          </p15:clr>
        </p15:guide>
        <p15:guide id="14" pos="5133">
          <p15:clr>
            <a:srgbClr val="F26B43"/>
          </p15:clr>
        </p15:guide>
        <p15:guide id="15" pos="2071">
          <p15:clr>
            <a:srgbClr val="F26B43"/>
          </p15:clr>
        </p15:guide>
        <p15:guide id="16" pos="5610">
          <p15:clr>
            <a:srgbClr val="F26B43"/>
          </p15:clr>
        </p15:guide>
        <p15:guide id="17" pos="5746">
          <p15:clr>
            <a:srgbClr val="F26B43"/>
          </p15:clr>
        </p15:guide>
        <p15:guide id="18" pos="1935">
          <p15:clr>
            <a:srgbClr val="F26B43"/>
          </p15:clr>
        </p15:guide>
        <p15:guide id="19" pos="1459">
          <p15:clr>
            <a:srgbClr val="F26B43"/>
          </p15:clr>
        </p15:guide>
        <p15:guide id="20" pos="6222">
          <p15:clr>
            <a:srgbClr val="F26B43"/>
          </p15:clr>
        </p15:guide>
        <p15:guide id="21" pos="6358">
          <p15:clr>
            <a:srgbClr val="F26B43"/>
          </p15:clr>
        </p15:guide>
        <p15:guide id="22" pos="1323">
          <p15:clr>
            <a:srgbClr val="F26B43"/>
          </p15:clr>
        </p15:guide>
        <p15:guide id="23" pos="7447">
          <p15:clr>
            <a:srgbClr val="F26B43"/>
          </p15:clr>
        </p15:guide>
        <p15:guide id="24" pos="234">
          <p15:clr>
            <a:srgbClr val="F26B43"/>
          </p15:clr>
        </p15:guide>
        <p15:guide id="25" orient="horz" pos="4164">
          <p15:clr>
            <a:srgbClr val="F26B43"/>
          </p15:clr>
        </p15:guide>
        <p15:guide id="26" orient="horz" pos="226">
          <p15:clr>
            <a:srgbClr val="F26B43"/>
          </p15:clr>
        </p15:guide>
        <p15:guide id="27" orient="horz" pos="323">
          <p15:clr>
            <a:srgbClr val="F26B43"/>
          </p15:clr>
        </p15:guide>
        <p15:guide id="28" orient="horz" pos="4016">
          <p15:clr>
            <a:srgbClr val="F26B43"/>
          </p15:clr>
        </p15:guide>
        <p15:guide id="29" orient="horz" pos="1452">
          <p15:clr>
            <a:srgbClr val="F26B43"/>
          </p15:clr>
        </p15:guide>
        <p15:guide id="30" orient="horz" pos="2227">
          <p15:clr>
            <a:srgbClr val="F26B43"/>
          </p15:clr>
        </p15:guide>
        <p15:guide id="32" orient="horz" pos="550">
          <p15:clr>
            <a:srgbClr val="F26B43"/>
          </p15:clr>
        </p15:guide>
        <p15:guide id="33" orient="horz" pos="1276">
          <p15:clr>
            <a:srgbClr val="F26B43"/>
          </p15:clr>
        </p15:guide>
        <p15:guide id="34" orient="horz" pos="164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400" y="2305927"/>
            <a:ext cx="11450637" cy="2311146"/>
          </a:xfrm>
          <a:prstGeom prst="rect">
            <a:avLst/>
          </a:prstGeom>
        </p:spPr>
        <p:txBody>
          <a:bodyPr vert="horz" wrap="square" lIns="0" tIns="0" rIns="0" bIns="0" rtlCol="0">
            <a:spAutoFit/>
          </a:bodyPr>
          <a:lstStyle/>
          <a:p>
            <a:pPr lvl="0"/>
            <a:r>
              <a:rPr lang="en-US" dirty="0"/>
              <a:t>First level is set in 17pt heading bold</a:t>
            </a:r>
          </a:p>
          <a:p>
            <a:pPr lvl="1"/>
            <a:r>
              <a:rPr lang="en-US" dirty="0"/>
              <a:t>Second level is set in 17pt</a:t>
            </a:r>
          </a:p>
          <a:p>
            <a:pPr lvl="2"/>
            <a:r>
              <a:rPr lang="en-US" dirty="0"/>
              <a:t>Third level is set in 17pt bullet points</a:t>
            </a:r>
          </a:p>
          <a:p>
            <a:pPr lvl="3"/>
            <a:r>
              <a:rPr lang="en-US" dirty="0"/>
              <a:t>Fourth level is set in 13pt bullet points</a:t>
            </a:r>
          </a:p>
          <a:p>
            <a:pPr lvl="4"/>
            <a:r>
              <a:rPr lang="en-US" dirty="0"/>
              <a:t>Fifth level is set in 10pt bullet points</a:t>
            </a:r>
          </a:p>
          <a:p>
            <a:pPr lvl="5"/>
            <a:r>
              <a:rPr lang="en-US" dirty="0"/>
              <a:t>Sixth level is set in 13pt</a:t>
            </a:r>
          </a:p>
          <a:p>
            <a:pPr lvl="6"/>
            <a:r>
              <a:rPr lang="en-US" dirty="0"/>
              <a:t>Seventh level is set in 13pt</a:t>
            </a:r>
          </a:p>
          <a:p>
            <a:pPr lvl="7"/>
            <a:r>
              <a:rPr lang="en-US" dirty="0"/>
              <a:t>Eight level is set in 13pt bullet points</a:t>
            </a:r>
          </a:p>
          <a:p>
            <a:pPr lvl="8"/>
            <a:r>
              <a:rPr lang="en-US" dirty="0"/>
              <a:t>Ninth level is set in 10pt bullet points</a:t>
            </a:r>
          </a:p>
        </p:txBody>
      </p:sp>
      <p:sp>
        <p:nvSpPr>
          <p:cNvPr id="6" name="Slide Number Placeholder 5"/>
          <p:cNvSpPr>
            <a:spLocks noGrp="1"/>
          </p:cNvSpPr>
          <p:nvPr>
            <p:ph type="sldNum" sz="quarter" idx="4"/>
          </p:nvPr>
        </p:nvSpPr>
        <p:spPr>
          <a:xfrm>
            <a:off x="11500484" y="6512400"/>
            <a:ext cx="323533" cy="123111"/>
          </a:xfrm>
          <a:prstGeom prst="rect">
            <a:avLst/>
          </a:prstGeom>
        </p:spPr>
        <p:txBody>
          <a:bodyPr vert="horz" lIns="0" tIns="0" rIns="0" bIns="0" rtlCol="0" anchor="ctr">
            <a:spAutoFit/>
          </a:bodyPr>
          <a:lstStyle>
            <a:lvl1pPr algn="r">
              <a:defRPr sz="800" b="1">
                <a:solidFill>
                  <a:schemeClr val="tx1"/>
                </a:solidFill>
              </a:defRPr>
            </a:lvl1pPr>
          </a:lstStyle>
          <a:p>
            <a:fld id="{2AD60A62-D79C-4E7D-8F8E-8A07D848AD24}" type="slidenum">
              <a:rPr lang="en-US" smtClean="0"/>
              <a:pPr/>
              <a:t>‹#›</a:t>
            </a:fld>
            <a:endParaRPr lang="en-US" dirty="0"/>
          </a:p>
        </p:txBody>
      </p:sp>
      <p:sp>
        <p:nvSpPr>
          <p:cNvPr id="2" name="Title Placeholder 1"/>
          <p:cNvSpPr>
            <a:spLocks noGrp="1"/>
          </p:cNvSpPr>
          <p:nvPr>
            <p:ph type="title"/>
          </p:nvPr>
        </p:nvSpPr>
        <p:spPr>
          <a:xfrm>
            <a:off x="374400" y="876035"/>
            <a:ext cx="11443019" cy="346249"/>
          </a:xfrm>
          <a:prstGeom prst="rect">
            <a:avLst/>
          </a:prstGeom>
        </p:spPr>
        <p:txBody>
          <a:bodyPr vert="horz" wrap="square" lIns="0" tIns="0" rIns="0" bIns="0" rtlCol="0" anchor="t">
            <a:spAutoFit/>
          </a:bodyPr>
          <a:lstStyle/>
          <a:p>
            <a:r>
              <a:rPr lang="en-US" dirty="0"/>
              <a:t>Slide title is set in 25pt</a:t>
            </a:r>
          </a:p>
        </p:txBody>
      </p:sp>
      <p:sp>
        <p:nvSpPr>
          <p:cNvPr id="9" name="Footer Placeholder 8">
            <a:extLst>
              <a:ext uri="{FF2B5EF4-FFF2-40B4-BE49-F238E27FC236}">
                <a16:creationId xmlns:a16="http://schemas.microsoft.com/office/drawing/2014/main" id="{3A6D6681-2DBE-1B40-A0CD-FE4D9AF86358}"/>
              </a:ext>
            </a:extLst>
          </p:cNvPr>
          <p:cNvSpPr>
            <a:spLocks noGrp="1"/>
          </p:cNvSpPr>
          <p:nvPr>
            <p:ph type="ftr" sz="quarter" idx="3"/>
          </p:nvPr>
        </p:nvSpPr>
        <p:spPr>
          <a:xfrm>
            <a:off x="374400" y="6526800"/>
            <a:ext cx="3060000" cy="108000"/>
          </a:xfrm>
          <a:prstGeom prst="rect">
            <a:avLst/>
          </a:prstGeom>
        </p:spPr>
        <p:txBody>
          <a:bodyPr vert="horz" lIns="0" tIns="0" rIns="0" bIns="0" rtlCol="0" anchor="b" anchorCtr="0"/>
          <a:lstStyle>
            <a:lvl1pPr algn="l">
              <a:defRPr sz="700">
                <a:solidFill>
                  <a:schemeClr val="tx1"/>
                </a:solidFill>
              </a:defRPr>
            </a:lvl1pPr>
          </a:lstStyle>
          <a:p>
            <a:r>
              <a:rPr lang="en-US"/>
              <a:t>Footer goes here</a:t>
            </a:r>
            <a:endParaRPr lang="en-US" dirty="0"/>
          </a:p>
        </p:txBody>
      </p:sp>
    </p:spTree>
    <p:extLst>
      <p:ext uri="{BB962C8B-B14F-4D97-AF65-F5344CB8AC3E}">
        <p14:creationId xmlns:p14="http://schemas.microsoft.com/office/powerpoint/2010/main" val="2905681639"/>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Lst>
  <p:hf hdr="0" dt="0"/>
  <p:txStyles>
    <p:titleStyle>
      <a:lvl1pPr algn="l" defTabSz="914400" rtl="0" eaLnBrk="1" latinLnBrk="0" hangingPunct="1">
        <a:lnSpc>
          <a:spcPct val="90000"/>
        </a:lnSpc>
        <a:spcBef>
          <a:spcPct val="0"/>
        </a:spcBef>
        <a:buNone/>
        <a:defRPr sz="2500" b="1" kern="1200">
          <a:solidFill>
            <a:schemeClr val="accent4"/>
          </a:solidFill>
          <a:latin typeface="+mj-lt"/>
          <a:ea typeface="+mj-ea"/>
          <a:cs typeface="+mj-cs"/>
        </a:defRPr>
      </a:lvl1pPr>
    </p:titleStyle>
    <p:bodyStyle>
      <a:lvl1pPr marL="0" indent="0" algn="l" defTabSz="914400" rtl="0" eaLnBrk="1" latinLnBrk="0" hangingPunct="1">
        <a:lnSpc>
          <a:spcPct val="95000"/>
        </a:lnSpc>
        <a:spcBef>
          <a:spcPts val="0"/>
        </a:spcBef>
        <a:spcAft>
          <a:spcPts val="500"/>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95000"/>
        </a:lnSpc>
        <a:spcBef>
          <a:spcPts val="0"/>
        </a:spcBef>
        <a:spcAft>
          <a:spcPts val="500"/>
        </a:spcAft>
        <a:buFont typeface="Arial" panose="020B0604020202020204" pitchFamily="34" charset="0"/>
        <a:buNone/>
        <a:defRPr sz="1700" b="0" kern="1200">
          <a:solidFill>
            <a:schemeClr val="tx1"/>
          </a:solidFill>
          <a:latin typeface="+mn-lt"/>
          <a:ea typeface="+mn-ea"/>
          <a:cs typeface="+mn-cs"/>
        </a:defRPr>
      </a:lvl2pPr>
      <a:lvl3pPr marL="126000" indent="-126000" algn="l" defTabSz="914400" rtl="0" eaLnBrk="1" latinLnBrk="0" hangingPunct="1">
        <a:lnSpc>
          <a:spcPct val="95000"/>
        </a:lnSpc>
        <a:spcBef>
          <a:spcPts val="0"/>
        </a:spcBef>
        <a:spcAft>
          <a:spcPts val="500"/>
        </a:spcAft>
        <a:buFont typeface="Arial" panose="020B0604020202020204" pitchFamily="34" charset="0"/>
        <a:buChar char="•"/>
        <a:defRPr sz="1700" kern="1200">
          <a:solidFill>
            <a:schemeClr val="tx1"/>
          </a:solidFill>
          <a:latin typeface="+mn-lt"/>
          <a:ea typeface="+mn-ea"/>
          <a:cs typeface="+mn-cs"/>
        </a:defRPr>
      </a:lvl3pPr>
      <a:lvl4pPr marL="252000" indent="-126000" algn="l" defTabSz="914400" rtl="0" eaLnBrk="1" latinLnBrk="0" hangingPunct="1">
        <a:lnSpc>
          <a:spcPct val="95000"/>
        </a:lnSpc>
        <a:spcBef>
          <a:spcPts val="0"/>
        </a:spcBef>
        <a:spcAft>
          <a:spcPts val="500"/>
        </a:spcAft>
        <a:buFont typeface="Energy" panose="020B0603020203020004" pitchFamily="34" charset="0"/>
        <a:buChar char="–"/>
        <a:defRPr sz="1300" kern="1200">
          <a:solidFill>
            <a:schemeClr val="tx1"/>
          </a:solidFill>
          <a:latin typeface="+mn-lt"/>
          <a:ea typeface="+mn-ea"/>
          <a:cs typeface="+mn-cs"/>
        </a:defRPr>
      </a:lvl4pPr>
      <a:lvl5pPr marL="378000" indent="-126000" algn="l" defTabSz="914400" rtl="0" eaLnBrk="1" latinLnBrk="0" hangingPunct="1">
        <a:lnSpc>
          <a:spcPct val="95000"/>
        </a:lnSpc>
        <a:spcBef>
          <a:spcPts val="0"/>
        </a:spcBef>
        <a:spcAft>
          <a:spcPts val="500"/>
        </a:spcAft>
        <a:buFont typeface="Energy" panose="020B0603020203020004" pitchFamily="34" charset="0"/>
        <a:buChar char="–"/>
        <a:defRPr sz="1000" b="0" kern="1200">
          <a:solidFill>
            <a:schemeClr val="tx1"/>
          </a:solidFill>
          <a:latin typeface="+mn-lt"/>
          <a:ea typeface="+mn-ea"/>
          <a:cs typeface="+mn-cs"/>
        </a:defRPr>
      </a:lvl5pPr>
      <a:lvl6pPr marL="0" indent="0" algn="l" defTabSz="914400" rtl="0" eaLnBrk="1" latinLnBrk="0" hangingPunct="1">
        <a:lnSpc>
          <a:spcPct val="95000"/>
        </a:lnSpc>
        <a:spcBef>
          <a:spcPts val="0"/>
        </a:spcBef>
        <a:spcAft>
          <a:spcPts val="500"/>
        </a:spcAft>
        <a:buFont typeface="Arial" panose="020B0604020202020204" pitchFamily="34" charset="0"/>
        <a:buNone/>
        <a:defRPr sz="1300" b="1" kern="1200">
          <a:solidFill>
            <a:schemeClr val="tx1"/>
          </a:solidFill>
          <a:latin typeface="+mn-lt"/>
          <a:ea typeface="+mn-ea"/>
          <a:cs typeface="+mn-cs"/>
        </a:defRPr>
      </a:lvl6pPr>
      <a:lvl7pPr marL="0" indent="0" algn="l" defTabSz="914400" rtl="0" eaLnBrk="1" latinLnBrk="0" hangingPunct="1">
        <a:lnSpc>
          <a:spcPct val="95000"/>
        </a:lnSpc>
        <a:spcBef>
          <a:spcPts val="0"/>
        </a:spcBef>
        <a:spcAft>
          <a:spcPts val="500"/>
        </a:spcAft>
        <a:buFont typeface="Arial" panose="020B0604020202020204" pitchFamily="34" charset="0"/>
        <a:buNone/>
        <a:defRPr sz="1300" kern="1200">
          <a:solidFill>
            <a:schemeClr val="tx1"/>
          </a:solidFill>
          <a:latin typeface="+mn-lt"/>
          <a:ea typeface="+mn-ea"/>
          <a:cs typeface="+mn-cs"/>
        </a:defRPr>
      </a:lvl7pPr>
      <a:lvl8pPr marL="126000" indent="-126000" algn="l" defTabSz="914400" rtl="0" eaLnBrk="1" latinLnBrk="0" hangingPunct="1">
        <a:lnSpc>
          <a:spcPct val="95000"/>
        </a:lnSpc>
        <a:spcBef>
          <a:spcPts val="0"/>
        </a:spcBef>
        <a:spcAft>
          <a:spcPts val="500"/>
        </a:spcAft>
        <a:buFont typeface="Arial" panose="020B0604020202020204" pitchFamily="34" charset="0"/>
        <a:buChar char="•"/>
        <a:defRPr sz="1300" b="0" i="0" kern="1200">
          <a:solidFill>
            <a:schemeClr val="tx1"/>
          </a:solidFill>
          <a:latin typeface="+mn-lt"/>
          <a:ea typeface="+mn-ea"/>
          <a:cs typeface="+mn-cs"/>
        </a:defRPr>
      </a:lvl8pPr>
      <a:lvl9pPr marL="252000" indent="-126000" algn="l" defTabSz="914400" rtl="0" eaLnBrk="1" latinLnBrk="0" hangingPunct="1">
        <a:lnSpc>
          <a:spcPct val="95000"/>
        </a:lnSpc>
        <a:spcBef>
          <a:spcPts val="0"/>
        </a:spcBef>
        <a:spcAft>
          <a:spcPts val="500"/>
        </a:spcAft>
        <a:buFont typeface="Energy" panose="020B06030202030200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1">
          <p15:clr>
            <a:srgbClr val="F26B43"/>
          </p15:clr>
        </p15:guide>
        <p15:guide id="2" pos="6970">
          <p15:clr>
            <a:srgbClr val="F26B43"/>
          </p15:clr>
        </p15:guide>
        <p15:guide id="3" pos="847">
          <p15:clr>
            <a:srgbClr val="F26B43"/>
          </p15:clr>
        </p15:guide>
        <p15:guide id="4" pos="3772">
          <p15:clr>
            <a:srgbClr val="F26B43"/>
          </p15:clr>
        </p15:guide>
        <p15:guide id="5" pos="3909">
          <p15:clr>
            <a:srgbClr val="F26B43"/>
          </p15:clr>
        </p15:guide>
        <p15:guide id="6" pos="3296">
          <p15:clr>
            <a:srgbClr val="F26B43"/>
          </p15:clr>
        </p15:guide>
        <p15:guide id="7" pos="3160">
          <p15:clr>
            <a:srgbClr val="F26B43"/>
          </p15:clr>
        </p15:guide>
        <p15:guide id="8" pos="4385">
          <p15:clr>
            <a:srgbClr val="F26B43"/>
          </p15:clr>
        </p15:guide>
        <p15:guide id="9" pos="4521">
          <p15:clr>
            <a:srgbClr val="F26B43"/>
          </p15:clr>
        </p15:guide>
        <p15:guide id="10" pos="6834">
          <p15:clr>
            <a:srgbClr val="F26B43"/>
          </p15:clr>
        </p15:guide>
        <p15:guide id="11" pos="2684">
          <p15:clr>
            <a:srgbClr val="F26B43"/>
          </p15:clr>
        </p15:guide>
        <p15:guide id="12" pos="4997">
          <p15:clr>
            <a:srgbClr val="F26B43"/>
          </p15:clr>
        </p15:guide>
        <p15:guide id="13" pos="2548">
          <p15:clr>
            <a:srgbClr val="F26B43"/>
          </p15:clr>
        </p15:guide>
        <p15:guide id="14" pos="5133">
          <p15:clr>
            <a:srgbClr val="F26B43"/>
          </p15:clr>
        </p15:guide>
        <p15:guide id="15" pos="2071">
          <p15:clr>
            <a:srgbClr val="F26B43"/>
          </p15:clr>
        </p15:guide>
        <p15:guide id="16" pos="5610">
          <p15:clr>
            <a:srgbClr val="F26B43"/>
          </p15:clr>
        </p15:guide>
        <p15:guide id="17" pos="5746">
          <p15:clr>
            <a:srgbClr val="F26B43"/>
          </p15:clr>
        </p15:guide>
        <p15:guide id="18" pos="1935">
          <p15:clr>
            <a:srgbClr val="F26B43"/>
          </p15:clr>
        </p15:guide>
        <p15:guide id="19" pos="1459">
          <p15:clr>
            <a:srgbClr val="F26B43"/>
          </p15:clr>
        </p15:guide>
        <p15:guide id="20" pos="6222">
          <p15:clr>
            <a:srgbClr val="F26B43"/>
          </p15:clr>
        </p15:guide>
        <p15:guide id="21" pos="6358">
          <p15:clr>
            <a:srgbClr val="F26B43"/>
          </p15:clr>
        </p15:guide>
        <p15:guide id="22" pos="1323">
          <p15:clr>
            <a:srgbClr val="F26B43"/>
          </p15:clr>
        </p15:guide>
        <p15:guide id="23" pos="7447">
          <p15:clr>
            <a:srgbClr val="F26B43"/>
          </p15:clr>
        </p15:guide>
        <p15:guide id="24" pos="234">
          <p15:clr>
            <a:srgbClr val="F26B43"/>
          </p15:clr>
        </p15:guide>
        <p15:guide id="25" orient="horz" pos="4164">
          <p15:clr>
            <a:srgbClr val="F26B43"/>
          </p15:clr>
        </p15:guide>
        <p15:guide id="26" orient="horz" pos="226">
          <p15:clr>
            <a:srgbClr val="F26B43"/>
          </p15:clr>
        </p15:guide>
        <p15:guide id="27" orient="horz" pos="323">
          <p15:clr>
            <a:srgbClr val="F26B43"/>
          </p15:clr>
        </p15:guide>
        <p15:guide id="28" orient="horz" pos="4016">
          <p15:clr>
            <a:srgbClr val="F26B43"/>
          </p15:clr>
        </p15:guide>
        <p15:guide id="29" orient="horz" pos="1452">
          <p15:clr>
            <a:srgbClr val="F26B43"/>
          </p15:clr>
        </p15:guide>
        <p15:guide id="30" orient="horz" pos="2227">
          <p15:clr>
            <a:srgbClr val="F26B43"/>
          </p15:clr>
        </p15:guide>
        <p15:guide id="32" orient="horz" pos="550">
          <p15:clr>
            <a:srgbClr val="F26B43"/>
          </p15:clr>
        </p15:guide>
        <p15:guide id="33" orient="horz" pos="1276">
          <p15:clr>
            <a:srgbClr val="F26B43"/>
          </p15:clr>
        </p15:guide>
        <p15:guide id="34" orient="horz" pos="164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400" y="2305927"/>
            <a:ext cx="11450637" cy="2311146"/>
          </a:xfrm>
          <a:prstGeom prst="rect">
            <a:avLst/>
          </a:prstGeom>
        </p:spPr>
        <p:txBody>
          <a:bodyPr vert="horz" wrap="square" lIns="0" tIns="0" rIns="0" bIns="0" rtlCol="0">
            <a:spAutoFit/>
          </a:bodyPr>
          <a:lstStyle/>
          <a:p>
            <a:pPr lvl="0"/>
            <a:r>
              <a:rPr lang="en-US" dirty="0"/>
              <a:t>First level is set in 17pt heading bold</a:t>
            </a:r>
          </a:p>
          <a:p>
            <a:pPr lvl="1"/>
            <a:r>
              <a:rPr lang="en-US" dirty="0"/>
              <a:t>Second level is set in 17pt</a:t>
            </a:r>
          </a:p>
          <a:p>
            <a:pPr lvl="2"/>
            <a:r>
              <a:rPr lang="en-US" dirty="0"/>
              <a:t>Third level is set in 17pt bullet points</a:t>
            </a:r>
          </a:p>
          <a:p>
            <a:pPr lvl="3"/>
            <a:r>
              <a:rPr lang="en-US" dirty="0"/>
              <a:t>Fourth level is set in 13pt bullet points</a:t>
            </a:r>
          </a:p>
          <a:p>
            <a:pPr lvl="4"/>
            <a:r>
              <a:rPr lang="en-US" dirty="0"/>
              <a:t>Fifth level is set in 10pt bullet points</a:t>
            </a:r>
          </a:p>
          <a:p>
            <a:pPr lvl="5"/>
            <a:r>
              <a:rPr lang="en-US" dirty="0"/>
              <a:t>Sixth level is set in 13pt</a:t>
            </a:r>
          </a:p>
          <a:p>
            <a:pPr lvl="6"/>
            <a:r>
              <a:rPr lang="en-US" dirty="0"/>
              <a:t>Seventh level is set in 13pt</a:t>
            </a:r>
          </a:p>
          <a:p>
            <a:pPr lvl="7"/>
            <a:r>
              <a:rPr lang="en-US" dirty="0"/>
              <a:t>Eight level is set in 13pt bullet points</a:t>
            </a:r>
          </a:p>
          <a:p>
            <a:pPr lvl="8"/>
            <a:r>
              <a:rPr lang="en-US" dirty="0"/>
              <a:t>Ninth level is set in 10pt bullet points</a:t>
            </a:r>
          </a:p>
        </p:txBody>
      </p:sp>
      <p:sp>
        <p:nvSpPr>
          <p:cNvPr id="6" name="Slide Number Placeholder 5"/>
          <p:cNvSpPr>
            <a:spLocks noGrp="1"/>
          </p:cNvSpPr>
          <p:nvPr>
            <p:ph type="sldNum" sz="quarter" idx="4"/>
          </p:nvPr>
        </p:nvSpPr>
        <p:spPr>
          <a:xfrm>
            <a:off x="11500484" y="6512400"/>
            <a:ext cx="323533" cy="123111"/>
          </a:xfrm>
          <a:prstGeom prst="rect">
            <a:avLst/>
          </a:prstGeom>
        </p:spPr>
        <p:txBody>
          <a:bodyPr vert="horz" lIns="0" tIns="0" rIns="0" bIns="0" rtlCol="0" anchor="ctr">
            <a:spAutoFit/>
          </a:bodyPr>
          <a:lstStyle>
            <a:lvl1pPr algn="r">
              <a:defRPr sz="800" b="1">
                <a:solidFill>
                  <a:schemeClr val="tx1"/>
                </a:solidFill>
              </a:defRPr>
            </a:lvl1pPr>
          </a:lstStyle>
          <a:p>
            <a:fld id="{2AD60A62-D79C-4E7D-8F8E-8A07D848AD24}" type="slidenum">
              <a:rPr lang="en-US" smtClean="0"/>
              <a:pPr/>
              <a:t>‹#›</a:t>
            </a:fld>
            <a:endParaRPr lang="en-US" dirty="0"/>
          </a:p>
        </p:txBody>
      </p:sp>
      <p:sp>
        <p:nvSpPr>
          <p:cNvPr id="2" name="Title Placeholder 1"/>
          <p:cNvSpPr>
            <a:spLocks noGrp="1"/>
          </p:cNvSpPr>
          <p:nvPr>
            <p:ph type="title"/>
          </p:nvPr>
        </p:nvSpPr>
        <p:spPr>
          <a:xfrm>
            <a:off x="374400" y="876035"/>
            <a:ext cx="11443019" cy="346249"/>
          </a:xfrm>
          <a:prstGeom prst="rect">
            <a:avLst/>
          </a:prstGeom>
        </p:spPr>
        <p:txBody>
          <a:bodyPr vert="horz" wrap="square" lIns="0" tIns="0" rIns="0" bIns="0" rtlCol="0" anchor="t">
            <a:spAutoFit/>
          </a:bodyPr>
          <a:lstStyle/>
          <a:p>
            <a:r>
              <a:rPr lang="en-US" dirty="0"/>
              <a:t>Slide title is set in 25pt</a:t>
            </a:r>
          </a:p>
        </p:txBody>
      </p:sp>
      <p:sp>
        <p:nvSpPr>
          <p:cNvPr id="5" name="Footer Placeholder 3">
            <a:extLst>
              <a:ext uri="{FF2B5EF4-FFF2-40B4-BE49-F238E27FC236}">
                <a16:creationId xmlns:a16="http://schemas.microsoft.com/office/drawing/2014/main" id="{CC6291EC-9933-D147-A22C-A1FD9905CC26}"/>
              </a:ext>
            </a:extLst>
          </p:cNvPr>
          <p:cNvSpPr>
            <a:spLocks noGrp="1"/>
          </p:cNvSpPr>
          <p:nvPr>
            <p:ph type="ftr" sz="quarter" idx="3"/>
          </p:nvPr>
        </p:nvSpPr>
        <p:spPr>
          <a:xfrm>
            <a:off x="374400" y="6526800"/>
            <a:ext cx="3060000" cy="108000"/>
          </a:xfrm>
          <a:prstGeom prst="rect">
            <a:avLst/>
          </a:prstGeom>
        </p:spPr>
        <p:txBody>
          <a:bodyPr vert="horz" lIns="0" tIns="0" rIns="0" bIns="0" rtlCol="0" anchor="b" anchorCtr="0"/>
          <a:lstStyle>
            <a:lvl1pPr algn="l">
              <a:defRPr sz="700">
                <a:solidFill>
                  <a:schemeClr val="tx1"/>
                </a:solidFill>
              </a:defRPr>
            </a:lvl1pPr>
          </a:lstStyle>
          <a:p>
            <a:r>
              <a:rPr lang="en-US"/>
              <a:t>Footer goes here</a:t>
            </a:r>
            <a:endParaRPr lang="en-US" dirty="0"/>
          </a:p>
        </p:txBody>
      </p:sp>
    </p:spTree>
    <p:extLst>
      <p:ext uri="{BB962C8B-B14F-4D97-AF65-F5344CB8AC3E}">
        <p14:creationId xmlns:p14="http://schemas.microsoft.com/office/powerpoint/2010/main" val="401533844"/>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Lst>
  <p:hf hdr="0" dt="0"/>
  <p:txStyles>
    <p:titleStyle>
      <a:lvl1pPr algn="l" defTabSz="914400" rtl="0" eaLnBrk="1" latinLnBrk="0" hangingPunct="1">
        <a:lnSpc>
          <a:spcPct val="90000"/>
        </a:lnSpc>
        <a:spcBef>
          <a:spcPct val="0"/>
        </a:spcBef>
        <a:buNone/>
        <a:defRPr sz="2500" b="1" kern="1200">
          <a:solidFill>
            <a:schemeClr val="accent5"/>
          </a:solidFill>
          <a:latin typeface="+mj-lt"/>
          <a:ea typeface="+mj-ea"/>
          <a:cs typeface="+mj-cs"/>
        </a:defRPr>
      </a:lvl1pPr>
    </p:titleStyle>
    <p:bodyStyle>
      <a:lvl1pPr marL="0" indent="0" algn="l" defTabSz="914400" rtl="0" eaLnBrk="1" latinLnBrk="0" hangingPunct="1">
        <a:lnSpc>
          <a:spcPct val="95000"/>
        </a:lnSpc>
        <a:spcBef>
          <a:spcPts val="0"/>
        </a:spcBef>
        <a:spcAft>
          <a:spcPts val="500"/>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95000"/>
        </a:lnSpc>
        <a:spcBef>
          <a:spcPts val="0"/>
        </a:spcBef>
        <a:spcAft>
          <a:spcPts val="500"/>
        </a:spcAft>
        <a:buFont typeface="Arial" panose="020B0604020202020204" pitchFamily="34" charset="0"/>
        <a:buNone/>
        <a:defRPr sz="1700" b="0" kern="1200">
          <a:solidFill>
            <a:schemeClr val="tx1"/>
          </a:solidFill>
          <a:latin typeface="+mn-lt"/>
          <a:ea typeface="+mn-ea"/>
          <a:cs typeface="+mn-cs"/>
        </a:defRPr>
      </a:lvl2pPr>
      <a:lvl3pPr marL="126000" indent="-126000" algn="l" defTabSz="914400" rtl="0" eaLnBrk="1" latinLnBrk="0" hangingPunct="1">
        <a:lnSpc>
          <a:spcPct val="95000"/>
        </a:lnSpc>
        <a:spcBef>
          <a:spcPts val="0"/>
        </a:spcBef>
        <a:spcAft>
          <a:spcPts val="500"/>
        </a:spcAft>
        <a:buFont typeface="Arial" panose="020B0604020202020204" pitchFamily="34" charset="0"/>
        <a:buChar char="•"/>
        <a:defRPr sz="1700" kern="1200">
          <a:solidFill>
            <a:schemeClr val="tx1"/>
          </a:solidFill>
          <a:latin typeface="+mn-lt"/>
          <a:ea typeface="+mn-ea"/>
          <a:cs typeface="+mn-cs"/>
        </a:defRPr>
      </a:lvl3pPr>
      <a:lvl4pPr marL="252000" indent="-126000" algn="l" defTabSz="914400" rtl="0" eaLnBrk="1" latinLnBrk="0" hangingPunct="1">
        <a:lnSpc>
          <a:spcPct val="95000"/>
        </a:lnSpc>
        <a:spcBef>
          <a:spcPts val="0"/>
        </a:spcBef>
        <a:spcAft>
          <a:spcPts val="500"/>
        </a:spcAft>
        <a:buFont typeface="Energy" panose="020B0603020203020004" pitchFamily="34" charset="0"/>
        <a:buChar char="–"/>
        <a:defRPr sz="1300" kern="1200">
          <a:solidFill>
            <a:schemeClr val="tx1"/>
          </a:solidFill>
          <a:latin typeface="+mn-lt"/>
          <a:ea typeface="+mn-ea"/>
          <a:cs typeface="+mn-cs"/>
        </a:defRPr>
      </a:lvl4pPr>
      <a:lvl5pPr marL="378000" indent="-126000" algn="l" defTabSz="914400" rtl="0" eaLnBrk="1" latinLnBrk="0" hangingPunct="1">
        <a:lnSpc>
          <a:spcPct val="95000"/>
        </a:lnSpc>
        <a:spcBef>
          <a:spcPts val="0"/>
        </a:spcBef>
        <a:spcAft>
          <a:spcPts val="500"/>
        </a:spcAft>
        <a:buFont typeface="Energy" panose="020B0603020203020004" pitchFamily="34" charset="0"/>
        <a:buChar char="–"/>
        <a:defRPr sz="1000" b="0" kern="1200">
          <a:solidFill>
            <a:schemeClr val="tx1"/>
          </a:solidFill>
          <a:latin typeface="+mn-lt"/>
          <a:ea typeface="+mn-ea"/>
          <a:cs typeface="+mn-cs"/>
        </a:defRPr>
      </a:lvl5pPr>
      <a:lvl6pPr marL="0" indent="0" algn="l" defTabSz="914400" rtl="0" eaLnBrk="1" latinLnBrk="0" hangingPunct="1">
        <a:lnSpc>
          <a:spcPct val="95000"/>
        </a:lnSpc>
        <a:spcBef>
          <a:spcPts val="0"/>
        </a:spcBef>
        <a:spcAft>
          <a:spcPts val="500"/>
        </a:spcAft>
        <a:buFont typeface="Arial" panose="020B0604020202020204" pitchFamily="34" charset="0"/>
        <a:buNone/>
        <a:defRPr sz="1300" b="1" kern="1200">
          <a:solidFill>
            <a:schemeClr val="tx1"/>
          </a:solidFill>
          <a:latin typeface="+mn-lt"/>
          <a:ea typeface="+mn-ea"/>
          <a:cs typeface="+mn-cs"/>
        </a:defRPr>
      </a:lvl6pPr>
      <a:lvl7pPr marL="0" indent="0" algn="l" defTabSz="914400" rtl="0" eaLnBrk="1" latinLnBrk="0" hangingPunct="1">
        <a:lnSpc>
          <a:spcPct val="95000"/>
        </a:lnSpc>
        <a:spcBef>
          <a:spcPts val="0"/>
        </a:spcBef>
        <a:spcAft>
          <a:spcPts val="500"/>
        </a:spcAft>
        <a:buFont typeface="Arial" panose="020B0604020202020204" pitchFamily="34" charset="0"/>
        <a:buNone/>
        <a:defRPr sz="1300" kern="1200">
          <a:solidFill>
            <a:schemeClr val="tx1"/>
          </a:solidFill>
          <a:latin typeface="+mn-lt"/>
          <a:ea typeface="+mn-ea"/>
          <a:cs typeface="+mn-cs"/>
        </a:defRPr>
      </a:lvl7pPr>
      <a:lvl8pPr marL="126000" indent="-126000" algn="l" defTabSz="914400" rtl="0" eaLnBrk="1" latinLnBrk="0" hangingPunct="1">
        <a:lnSpc>
          <a:spcPct val="95000"/>
        </a:lnSpc>
        <a:spcBef>
          <a:spcPts val="0"/>
        </a:spcBef>
        <a:spcAft>
          <a:spcPts val="500"/>
        </a:spcAft>
        <a:buFont typeface="Arial" panose="020B0604020202020204" pitchFamily="34" charset="0"/>
        <a:buChar char="•"/>
        <a:defRPr sz="1300" b="0" i="0" kern="1200">
          <a:solidFill>
            <a:schemeClr val="tx1"/>
          </a:solidFill>
          <a:latin typeface="+mn-lt"/>
          <a:ea typeface="+mn-ea"/>
          <a:cs typeface="+mn-cs"/>
        </a:defRPr>
      </a:lvl8pPr>
      <a:lvl9pPr marL="252000" indent="-126000" algn="l" defTabSz="914400" rtl="0" eaLnBrk="1" latinLnBrk="0" hangingPunct="1">
        <a:lnSpc>
          <a:spcPct val="95000"/>
        </a:lnSpc>
        <a:spcBef>
          <a:spcPts val="0"/>
        </a:spcBef>
        <a:spcAft>
          <a:spcPts val="500"/>
        </a:spcAft>
        <a:buFont typeface="Energy" panose="020B06030202030200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1">
          <p15:clr>
            <a:srgbClr val="F26B43"/>
          </p15:clr>
        </p15:guide>
        <p15:guide id="2" pos="6970">
          <p15:clr>
            <a:srgbClr val="F26B43"/>
          </p15:clr>
        </p15:guide>
        <p15:guide id="3" pos="847">
          <p15:clr>
            <a:srgbClr val="F26B43"/>
          </p15:clr>
        </p15:guide>
        <p15:guide id="4" pos="3772">
          <p15:clr>
            <a:srgbClr val="F26B43"/>
          </p15:clr>
        </p15:guide>
        <p15:guide id="5" pos="3909">
          <p15:clr>
            <a:srgbClr val="F26B43"/>
          </p15:clr>
        </p15:guide>
        <p15:guide id="6" pos="3296">
          <p15:clr>
            <a:srgbClr val="F26B43"/>
          </p15:clr>
        </p15:guide>
        <p15:guide id="7" pos="3160">
          <p15:clr>
            <a:srgbClr val="F26B43"/>
          </p15:clr>
        </p15:guide>
        <p15:guide id="8" pos="4385">
          <p15:clr>
            <a:srgbClr val="F26B43"/>
          </p15:clr>
        </p15:guide>
        <p15:guide id="9" pos="4521">
          <p15:clr>
            <a:srgbClr val="F26B43"/>
          </p15:clr>
        </p15:guide>
        <p15:guide id="10" pos="6834">
          <p15:clr>
            <a:srgbClr val="F26B43"/>
          </p15:clr>
        </p15:guide>
        <p15:guide id="11" pos="2684">
          <p15:clr>
            <a:srgbClr val="F26B43"/>
          </p15:clr>
        </p15:guide>
        <p15:guide id="12" pos="4997">
          <p15:clr>
            <a:srgbClr val="F26B43"/>
          </p15:clr>
        </p15:guide>
        <p15:guide id="13" pos="2548">
          <p15:clr>
            <a:srgbClr val="F26B43"/>
          </p15:clr>
        </p15:guide>
        <p15:guide id="14" pos="5133">
          <p15:clr>
            <a:srgbClr val="F26B43"/>
          </p15:clr>
        </p15:guide>
        <p15:guide id="15" pos="2071">
          <p15:clr>
            <a:srgbClr val="F26B43"/>
          </p15:clr>
        </p15:guide>
        <p15:guide id="16" pos="5610">
          <p15:clr>
            <a:srgbClr val="F26B43"/>
          </p15:clr>
        </p15:guide>
        <p15:guide id="17" pos="5746">
          <p15:clr>
            <a:srgbClr val="F26B43"/>
          </p15:clr>
        </p15:guide>
        <p15:guide id="18" pos="1935">
          <p15:clr>
            <a:srgbClr val="F26B43"/>
          </p15:clr>
        </p15:guide>
        <p15:guide id="19" pos="1459">
          <p15:clr>
            <a:srgbClr val="F26B43"/>
          </p15:clr>
        </p15:guide>
        <p15:guide id="20" pos="6222">
          <p15:clr>
            <a:srgbClr val="F26B43"/>
          </p15:clr>
        </p15:guide>
        <p15:guide id="21" pos="6358">
          <p15:clr>
            <a:srgbClr val="F26B43"/>
          </p15:clr>
        </p15:guide>
        <p15:guide id="22" pos="1323">
          <p15:clr>
            <a:srgbClr val="F26B43"/>
          </p15:clr>
        </p15:guide>
        <p15:guide id="23" pos="7447">
          <p15:clr>
            <a:srgbClr val="F26B43"/>
          </p15:clr>
        </p15:guide>
        <p15:guide id="24" pos="234">
          <p15:clr>
            <a:srgbClr val="F26B43"/>
          </p15:clr>
        </p15:guide>
        <p15:guide id="25" orient="horz" pos="4164">
          <p15:clr>
            <a:srgbClr val="F26B43"/>
          </p15:clr>
        </p15:guide>
        <p15:guide id="26" orient="horz" pos="226">
          <p15:clr>
            <a:srgbClr val="F26B43"/>
          </p15:clr>
        </p15:guide>
        <p15:guide id="27" orient="horz" pos="323">
          <p15:clr>
            <a:srgbClr val="F26B43"/>
          </p15:clr>
        </p15:guide>
        <p15:guide id="28" orient="horz" pos="4016">
          <p15:clr>
            <a:srgbClr val="F26B43"/>
          </p15:clr>
        </p15:guide>
        <p15:guide id="29" orient="horz" pos="1452">
          <p15:clr>
            <a:srgbClr val="F26B43"/>
          </p15:clr>
        </p15:guide>
        <p15:guide id="30" orient="horz" pos="2227">
          <p15:clr>
            <a:srgbClr val="F26B43"/>
          </p15:clr>
        </p15:guide>
        <p15:guide id="32" orient="horz" pos="550">
          <p15:clr>
            <a:srgbClr val="F26B43"/>
          </p15:clr>
        </p15:guide>
        <p15:guide id="33" orient="horz" pos="1276">
          <p15:clr>
            <a:srgbClr val="F26B43"/>
          </p15:clr>
        </p15:guide>
        <p15:guide id="34" orient="horz" pos="164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400" y="2305927"/>
            <a:ext cx="11450637" cy="2311146"/>
          </a:xfrm>
          <a:prstGeom prst="rect">
            <a:avLst/>
          </a:prstGeom>
        </p:spPr>
        <p:txBody>
          <a:bodyPr vert="horz" wrap="square" lIns="0" tIns="0" rIns="0" bIns="0" rtlCol="0">
            <a:spAutoFit/>
          </a:bodyPr>
          <a:lstStyle/>
          <a:p>
            <a:pPr lvl="0"/>
            <a:r>
              <a:rPr lang="en-US" dirty="0"/>
              <a:t>First level is set in 17pt heading bold</a:t>
            </a:r>
          </a:p>
          <a:p>
            <a:pPr lvl="1"/>
            <a:r>
              <a:rPr lang="en-US" dirty="0"/>
              <a:t>Second level is set in 17pt</a:t>
            </a:r>
          </a:p>
          <a:p>
            <a:pPr lvl="2"/>
            <a:r>
              <a:rPr lang="en-US" dirty="0"/>
              <a:t>Third level is set in 17pt bullet points</a:t>
            </a:r>
          </a:p>
          <a:p>
            <a:pPr lvl="3"/>
            <a:r>
              <a:rPr lang="en-US" dirty="0"/>
              <a:t>Fourth level is set in 13pt bullet points</a:t>
            </a:r>
          </a:p>
          <a:p>
            <a:pPr lvl="4"/>
            <a:r>
              <a:rPr lang="en-US" dirty="0"/>
              <a:t>Fifth level is set in 10pt bullet points</a:t>
            </a:r>
          </a:p>
          <a:p>
            <a:pPr lvl="5"/>
            <a:r>
              <a:rPr lang="en-US" dirty="0"/>
              <a:t>Sixth level is set in 13pt</a:t>
            </a:r>
          </a:p>
          <a:p>
            <a:pPr lvl="6"/>
            <a:r>
              <a:rPr lang="en-US" dirty="0"/>
              <a:t>Seventh level is set in 13pt</a:t>
            </a:r>
          </a:p>
          <a:p>
            <a:pPr lvl="7"/>
            <a:r>
              <a:rPr lang="en-US" dirty="0"/>
              <a:t>Eight level is set in 13pt bullet points</a:t>
            </a:r>
          </a:p>
          <a:p>
            <a:pPr lvl="8"/>
            <a:r>
              <a:rPr lang="en-US" dirty="0"/>
              <a:t>Ninth level is set in 10pt bullet points</a:t>
            </a:r>
          </a:p>
        </p:txBody>
      </p:sp>
      <p:sp>
        <p:nvSpPr>
          <p:cNvPr id="6" name="Slide Number Placeholder 5"/>
          <p:cNvSpPr>
            <a:spLocks noGrp="1"/>
          </p:cNvSpPr>
          <p:nvPr>
            <p:ph type="sldNum" sz="quarter" idx="4"/>
          </p:nvPr>
        </p:nvSpPr>
        <p:spPr>
          <a:xfrm>
            <a:off x="11500484" y="6512400"/>
            <a:ext cx="323533" cy="123111"/>
          </a:xfrm>
          <a:prstGeom prst="rect">
            <a:avLst/>
          </a:prstGeom>
        </p:spPr>
        <p:txBody>
          <a:bodyPr vert="horz" lIns="0" tIns="0" rIns="0" bIns="0" rtlCol="0" anchor="ctr">
            <a:spAutoFit/>
          </a:bodyPr>
          <a:lstStyle>
            <a:lvl1pPr algn="r">
              <a:defRPr sz="800" b="1">
                <a:solidFill>
                  <a:schemeClr val="tx1"/>
                </a:solidFill>
              </a:defRPr>
            </a:lvl1pPr>
          </a:lstStyle>
          <a:p>
            <a:fld id="{2AD60A62-D79C-4E7D-8F8E-8A07D848AD24}" type="slidenum">
              <a:rPr lang="en-US" smtClean="0"/>
              <a:pPr/>
              <a:t>‹#›</a:t>
            </a:fld>
            <a:endParaRPr lang="en-US" dirty="0"/>
          </a:p>
        </p:txBody>
      </p:sp>
      <p:sp>
        <p:nvSpPr>
          <p:cNvPr id="2" name="Title Placeholder 1"/>
          <p:cNvSpPr>
            <a:spLocks noGrp="1"/>
          </p:cNvSpPr>
          <p:nvPr>
            <p:ph type="title"/>
          </p:nvPr>
        </p:nvSpPr>
        <p:spPr>
          <a:xfrm>
            <a:off x="374400" y="876035"/>
            <a:ext cx="11443019" cy="346249"/>
          </a:xfrm>
          <a:prstGeom prst="rect">
            <a:avLst/>
          </a:prstGeom>
        </p:spPr>
        <p:txBody>
          <a:bodyPr vert="horz" wrap="square" lIns="0" tIns="0" rIns="0" bIns="0" rtlCol="0" anchor="t">
            <a:spAutoFit/>
          </a:bodyPr>
          <a:lstStyle/>
          <a:p>
            <a:r>
              <a:rPr lang="en-US" dirty="0"/>
              <a:t>Slide title is set in 25pt</a:t>
            </a:r>
          </a:p>
        </p:txBody>
      </p:sp>
      <p:sp>
        <p:nvSpPr>
          <p:cNvPr id="5" name="Footer Placeholder 3">
            <a:extLst>
              <a:ext uri="{FF2B5EF4-FFF2-40B4-BE49-F238E27FC236}">
                <a16:creationId xmlns:a16="http://schemas.microsoft.com/office/drawing/2014/main" id="{8BAFC79F-6A22-5D49-AB2C-EFE060D81C0E}"/>
              </a:ext>
            </a:extLst>
          </p:cNvPr>
          <p:cNvSpPr>
            <a:spLocks noGrp="1"/>
          </p:cNvSpPr>
          <p:nvPr>
            <p:ph type="ftr" sz="quarter" idx="3"/>
          </p:nvPr>
        </p:nvSpPr>
        <p:spPr>
          <a:xfrm>
            <a:off x="374400" y="6526800"/>
            <a:ext cx="3060000" cy="108000"/>
          </a:xfrm>
          <a:prstGeom prst="rect">
            <a:avLst/>
          </a:prstGeom>
        </p:spPr>
        <p:txBody>
          <a:bodyPr vert="horz" lIns="0" tIns="0" rIns="0" bIns="0" rtlCol="0" anchor="b" anchorCtr="0"/>
          <a:lstStyle>
            <a:lvl1pPr algn="l">
              <a:defRPr sz="700">
                <a:solidFill>
                  <a:schemeClr val="tx1"/>
                </a:solidFill>
              </a:defRPr>
            </a:lvl1pPr>
          </a:lstStyle>
          <a:p>
            <a:r>
              <a:rPr lang="en-US"/>
              <a:t>Footer goes here</a:t>
            </a:r>
            <a:endParaRPr lang="en-US" dirty="0"/>
          </a:p>
        </p:txBody>
      </p:sp>
    </p:spTree>
    <p:extLst>
      <p:ext uri="{BB962C8B-B14F-4D97-AF65-F5344CB8AC3E}">
        <p14:creationId xmlns:p14="http://schemas.microsoft.com/office/powerpoint/2010/main" val="2171761719"/>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Lst>
  <p:hf hdr="0" dt="0"/>
  <p:txStyles>
    <p:titleStyle>
      <a:lvl1pPr algn="l" defTabSz="914400" rtl="0" eaLnBrk="1" latinLnBrk="0" hangingPunct="1">
        <a:lnSpc>
          <a:spcPct val="90000"/>
        </a:lnSpc>
        <a:spcBef>
          <a:spcPct val="0"/>
        </a:spcBef>
        <a:buNone/>
        <a:defRPr sz="2500" b="1" kern="1200">
          <a:solidFill>
            <a:schemeClr val="accent6"/>
          </a:solidFill>
          <a:latin typeface="+mj-lt"/>
          <a:ea typeface="+mj-ea"/>
          <a:cs typeface="+mj-cs"/>
        </a:defRPr>
      </a:lvl1pPr>
    </p:titleStyle>
    <p:bodyStyle>
      <a:lvl1pPr marL="0" indent="0" algn="l" defTabSz="914400" rtl="0" eaLnBrk="1" latinLnBrk="0" hangingPunct="1">
        <a:lnSpc>
          <a:spcPct val="95000"/>
        </a:lnSpc>
        <a:spcBef>
          <a:spcPts val="0"/>
        </a:spcBef>
        <a:spcAft>
          <a:spcPts val="500"/>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95000"/>
        </a:lnSpc>
        <a:spcBef>
          <a:spcPts val="0"/>
        </a:spcBef>
        <a:spcAft>
          <a:spcPts val="500"/>
        </a:spcAft>
        <a:buFont typeface="Arial" panose="020B0604020202020204" pitchFamily="34" charset="0"/>
        <a:buNone/>
        <a:defRPr sz="1700" b="0" kern="1200">
          <a:solidFill>
            <a:schemeClr val="tx1"/>
          </a:solidFill>
          <a:latin typeface="+mn-lt"/>
          <a:ea typeface="+mn-ea"/>
          <a:cs typeface="+mn-cs"/>
        </a:defRPr>
      </a:lvl2pPr>
      <a:lvl3pPr marL="126000" indent="-126000" algn="l" defTabSz="914400" rtl="0" eaLnBrk="1" latinLnBrk="0" hangingPunct="1">
        <a:lnSpc>
          <a:spcPct val="95000"/>
        </a:lnSpc>
        <a:spcBef>
          <a:spcPts val="0"/>
        </a:spcBef>
        <a:spcAft>
          <a:spcPts val="500"/>
        </a:spcAft>
        <a:buFont typeface="Arial" panose="020B0604020202020204" pitchFamily="34" charset="0"/>
        <a:buChar char="•"/>
        <a:defRPr sz="1700" kern="1200">
          <a:solidFill>
            <a:schemeClr val="tx1"/>
          </a:solidFill>
          <a:latin typeface="+mn-lt"/>
          <a:ea typeface="+mn-ea"/>
          <a:cs typeface="+mn-cs"/>
        </a:defRPr>
      </a:lvl3pPr>
      <a:lvl4pPr marL="252000" indent="-126000" algn="l" defTabSz="914400" rtl="0" eaLnBrk="1" latinLnBrk="0" hangingPunct="1">
        <a:lnSpc>
          <a:spcPct val="95000"/>
        </a:lnSpc>
        <a:spcBef>
          <a:spcPts val="0"/>
        </a:spcBef>
        <a:spcAft>
          <a:spcPts val="500"/>
        </a:spcAft>
        <a:buFont typeface="Energy" panose="020B0603020203020004" pitchFamily="34" charset="0"/>
        <a:buChar char="–"/>
        <a:defRPr sz="1300" kern="1200">
          <a:solidFill>
            <a:schemeClr val="tx1"/>
          </a:solidFill>
          <a:latin typeface="+mn-lt"/>
          <a:ea typeface="+mn-ea"/>
          <a:cs typeface="+mn-cs"/>
        </a:defRPr>
      </a:lvl4pPr>
      <a:lvl5pPr marL="378000" indent="-126000" algn="l" defTabSz="914400" rtl="0" eaLnBrk="1" latinLnBrk="0" hangingPunct="1">
        <a:lnSpc>
          <a:spcPct val="95000"/>
        </a:lnSpc>
        <a:spcBef>
          <a:spcPts val="0"/>
        </a:spcBef>
        <a:spcAft>
          <a:spcPts val="500"/>
        </a:spcAft>
        <a:buFont typeface="Energy" panose="020B0603020203020004" pitchFamily="34" charset="0"/>
        <a:buChar char="–"/>
        <a:defRPr sz="1000" b="0" kern="1200">
          <a:solidFill>
            <a:schemeClr val="tx1"/>
          </a:solidFill>
          <a:latin typeface="+mn-lt"/>
          <a:ea typeface="+mn-ea"/>
          <a:cs typeface="+mn-cs"/>
        </a:defRPr>
      </a:lvl5pPr>
      <a:lvl6pPr marL="0" indent="0" algn="l" defTabSz="914400" rtl="0" eaLnBrk="1" latinLnBrk="0" hangingPunct="1">
        <a:lnSpc>
          <a:spcPct val="95000"/>
        </a:lnSpc>
        <a:spcBef>
          <a:spcPts val="0"/>
        </a:spcBef>
        <a:spcAft>
          <a:spcPts val="500"/>
        </a:spcAft>
        <a:buFont typeface="Arial" panose="020B0604020202020204" pitchFamily="34" charset="0"/>
        <a:buNone/>
        <a:defRPr sz="1300" b="1" kern="1200">
          <a:solidFill>
            <a:schemeClr val="tx1"/>
          </a:solidFill>
          <a:latin typeface="+mn-lt"/>
          <a:ea typeface="+mn-ea"/>
          <a:cs typeface="+mn-cs"/>
        </a:defRPr>
      </a:lvl6pPr>
      <a:lvl7pPr marL="0" indent="0" algn="l" defTabSz="914400" rtl="0" eaLnBrk="1" latinLnBrk="0" hangingPunct="1">
        <a:lnSpc>
          <a:spcPct val="95000"/>
        </a:lnSpc>
        <a:spcBef>
          <a:spcPts val="0"/>
        </a:spcBef>
        <a:spcAft>
          <a:spcPts val="500"/>
        </a:spcAft>
        <a:buFont typeface="Arial" panose="020B0604020202020204" pitchFamily="34" charset="0"/>
        <a:buNone/>
        <a:defRPr sz="1300" kern="1200">
          <a:solidFill>
            <a:schemeClr val="tx1"/>
          </a:solidFill>
          <a:latin typeface="+mn-lt"/>
          <a:ea typeface="+mn-ea"/>
          <a:cs typeface="+mn-cs"/>
        </a:defRPr>
      </a:lvl7pPr>
      <a:lvl8pPr marL="126000" indent="-126000" algn="l" defTabSz="914400" rtl="0" eaLnBrk="1" latinLnBrk="0" hangingPunct="1">
        <a:lnSpc>
          <a:spcPct val="95000"/>
        </a:lnSpc>
        <a:spcBef>
          <a:spcPts val="0"/>
        </a:spcBef>
        <a:spcAft>
          <a:spcPts val="500"/>
        </a:spcAft>
        <a:buFont typeface="Arial" panose="020B0604020202020204" pitchFamily="34" charset="0"/>
        <a:buChar char="•"/>
        <a:defRPr sz="1300" b="0" i="0" kern="1200">
          <a:solidFill>
            <a:schemeClr val="tx1"/>
          </a:solidFill>
          <a:latin typeface="+mn-lt"/>
          <a:ea typeface="+mn-ea"/>
          <a:cs typeface="+mn-cs"/>
        </a:defRPr>
      </a:lvl8pPr>
      <a:lvl9pPr marL="252000" indent="-126000" algn="l" defTabSz="914400" rtl="0" eaLnBrk="1" latinLnBrk="0" hangingPunct="1">
        <a:lnSpc>
          <a:spcPct val="95000"/>
        </a:lnSpc>
        <a:spcBef>
          <a:spcPts val="0"/>
        </a:spcBef>
        <a:spcAft>
          <a:spcPts val="500"/>
        </a:spcAft>
        <a:buFont typeface="Energy" panose="020B06030202030200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1">
          <p15:clr>
            <a:srgbClr val="F26B43"/>
          </p15:clr>
        </p15:guide>
        <p15:guide id="2" pos="6970">
          <p15:clr>
            <a:srgbClr val="F26B43"/>
          </p15:clr>
        </p15:guide>
        <p15:guide id="3" pos="847">
          <p15:clr>
            <a:srgbClr val="F26B43"/>
          </p15:clr>
        </p15:guide>
        <p15:guide id="4" pos="3772">
          <p15:clr>
            <a:srgbClr val="F26B43"/>
          </p15:clr>
        </p15:guide>
        <p15:guide id="5" pos="3909">
          <p15:clr>
            <a:srgbClr val="F26B43"/>
          </p15:clr>
        </p15:guide>
        <p15:guide id="6" pos="3296">
          <p15:clr>
            <a:srgbClr val="F26B43"/>
          </p15:clr>
        </p15:guide>
        <p15:guide id="7" pos="3160">
          <p15:clr>
            <a:srgbClr val="F26B43"/>
          </p15:clr>
        </p15:guide>
        <p15:guide id="8" pos="4385">
          <p15:clr>
            <a:srgbClr val="F26B43"/>
          </p15:clr>
        </p15:guide>
        <p15:guide id="9" pos="4521">
          <p15:clr>
            <a:srgbClr val="F26B43"/>
          </p15:clr>
        </p15:guide>
        <p15:guide id="10" pos="6834">
          <p15:clr>
            <a:srgbClr val="F26B43"/>
          </p15:clr>
        </p15:guide>
        <p15:guide id="11" pos="2684">
          <p15:clr>
            <a:srgbClr val="F26B43"/>
          </p15:clr>
        </p15:guide>
        <p15:guide id="12" pos="4997">
          <p15:clr>
            <a:srgbClr val="F26B43"/>
          </p15:clr>
        </p15:guide>
        <p15:guide id="13" pos="2548">
          <p15:clr>
            <a:srgbClr val="F26B43"/>
          </p15:clr>
        </p15:guide>
        <p15:guide id="14" pos="5133">
          <p15:clr>
            <a:srgbClr val="F26B43"/>
          </p15:clr>
        </p15:guide>
        <p15:guide id="15" pos="2071">
          <p15:clr>
            <a:srgbClr val="F26B43"/>
          </p15:clr>
        </p15:guide>
        <p15:guide id="16" pos="5610">
          <p15:clr>
            <a:srgbClr val="F26B43"/>
          </p15:clr>
        </p15:guide>
        <p15:guide id="17" pos="5746">
          <p15:clr>
            <a:srgbClr val="F26B43"/>
          </p15:clr>
        </p15:guide>
        <p15:guide id="18" pos="1935">
          <p15:clr>
            <a:srgbClr val="F26B43"/>
          </p15:clr>
        </p15:guide>
        <p15:guide id="19" pos="1459">
          <p15:clr>
            <a:srgbClr val="F26B43"/>
          </p15:clr>
        </p15:guide>
        <p15:guide id="20" pos="6222">
          <p15:clr>
            <a:srgbClr val="F26B43"/>
          </p15:clr>
        </p15:guide>
        <p15:guide id="21" pos="6358">
          <p15:clr>
            <a:srgbClr val="F26B43"/>
          </p15:clr>
        </p15:guide>
        <p15:guide id="22" pos="1323">
          <p15:clr>
            <a:srgbClr val="F26B43"/>
          </p15:clr>
        </p15:guide>
        <p15:guide id="23" pos="7447">
          <p15:clr>
            <a:srgbClr val="F26B43"/>
          </p15:clr>
        </p15:guide>
        <p15:guide id="24" pos="234">
          <p15:clr>
            <a:srgbClr val="F26B43"/>
          </p15:clr>
        </p15:guide>
        <p15:guide id="25" orient="horz" pos="4164">
          <p15:clr>
            <a:srgbClr val="F26B43"/>
          </p15:clr>
        </p15:guide>
        <p15:guide id="26" orient="horz" pos="226">
          <p15:clr>
            <a:srgbClr val="F26B43"/>
          </p15:clr>
        </p15:guide>
        <p15:guide id="27" orient="horz" pos="323">
          <p15:clr>
            <a:srgbClr val="F26B43"/>
          </p15:clr>
        </p15:guide>
        <p15:guide id="28" orient="horz" pos="4016">
          <p15:clr>
            <a:srgbClr val="F26B43"/>
          </p15:clr>
        </p15:guide>
        <p15:guide id="29" orient="horz" pos="1452">
          <p15:clr>
            <a:srgbClr val="F26B43"/>
          </p15:clr>
        </p15:guide>
        <p15:guide id="30" orient="horz" pos="2227">
          <p15:clr>
            <a:srgbClr val="F26B43"/>
          </p15:clr>
        </p15:guide>
        <p15:guide id="32" orient="horz" pos="550">
          <p15:clr>
            <a:srgbClr val="F26B43"/>
          </p15:clr>
        </p15:guide>
        <p15:guide id="33" orient="horz" pos="1276">
          <p15:clr>
            <a:srgbClr val="F26B43"/>
          </p15:clr>
        </p15:guide>
        <p15:guide id="34" orient="horz" pos="164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400" y="2305927"/>
            <a:ext cx="11450637" cy="2311146"/>
          </a:xfrm>
          <a:prstGeom prst="rect">
            <a:avLst/>
          </a:prstGeom>
        </p:spPr>
        <p:txBody>
          <a:bodyPr vert="horz" wrap="square" lIns="0" tIns="0" rIns="0" bIns="0" rtlCol="0">
            <a:spAutoFit/>
          </a:bodyPr>
          <a:lstStyle/>
          <a:p>
            <a:pPr lvl="0"/>
            <a:r>
              <a:rPr lang="en-US" dirty="0"/>
              <a:t>First level is set in 17pt heading bold</a:t>
            </a:r>
          </a:p>
          <a:p>
            <a:pPr lvl="1"/>
            <a:r>
              <a:rPr lang="en-US" dirty="0"/>
              <a:t>Second level is set in 17pt</a:t>
            </a:r>
          </a:p>
          <a:p>
            <a:pPr lvl="2"/>
            <a:r>
              <a:rPr lang="en-US" dirty="0"/>
              <a:t>Third level is set in 17pt bullet points</a:t>
            </a:r>
          </a:p>
          <a:p>
            <a:pPr lvl="3"/>
            <a:r>
              <a:rPr lang="en-US" dirty="0"/>
              <a:t>Fourth level is set in 13pt bullet points</a:t>
            </a:r>
          </a:p>
          <a:p>
            <a:pPr lvl="4"/>
            <a:r>
              <a:rPr lang="en-US" dirty="0"/>
              <a:t>Fifth level is set in 10pt bullet points</a:t>
            </a:r>
          </a:p>
          <a:p>
            <a:pPr lvl="5"/>
            <a:r>
              <a:rPr lang="en-US" dirty="0"/>
              <a:t>Sixth level is set in 13pt</a:t>
            </a:r>
          </a:p>
          <a:p>
            <a:pPr lvl="6"/>
            <a:r>
              <a:rPr lang="en-US" dirty="0"/>
              <a:t>Seventh level is set in 13pt</a:t>
            </a:r>
          </a:p>
          <a:p>
            <a:pPr lvl="7"/>
            <a:r>
              <a:rPr lang="en-US" dirty="0"/>
              <a:t>Eight level is set in 13pt bullet points</a:t>
            </a:r>
          </a:p>
          <a:p>
            <a:pPr lvl="8"/>
            <a:r>
              <a:rPr lang="en-US" dirty="0"/>
              <a:t>Ninth level is set in 10pt bullet points</a:t>
            </a:r>
          </a:p>
        </p:txBody>
      </p:sp>
      <p:sp>
        <p:nvSpPr>
          <p:cNvPr id="6" name="Slide Number Placeholder 5"/>
          <p:cNvSpPr>
            <a:spLocks noGrp="1"/>
          </p:cNvSpPr>
          <p:nvPr>
            <p:ph type="sldNum" sz="quarter" idx="4"/>
          </p:nvPr>
        </p:nvSpPr>
        <p:spPr>
          <a:xfrm>
            <a:off x="11500484" y="6512400"/>
            <a:ext cx="323533" cy="123111"/>
          </a:xfrm>
          <a:prstGeom prst="rect">
            <a:avLst/>
          </a:prstGeom>
        </p:spPr>
        <p:txBody>
          <a:bodyPr vert="horz" lIns="0" tIns="0" rIns="0" bIns="0" rtlCol="0" anchor="ctr">
            <a:spAutoFit/>
          </a:bodyPr>
          <a:lstStyle>
            <a:lvl1pPr algn="r">
              <a:defRPr sz="800" b="1">
                <a:solidFill>
                  <a:schemeClr val="tx1"/>
                </a:solidFill>
              </a:defRPr>
            </a:lvl1pPr>
          </a:lstStyle>
          <a:p>
            <a:fld id="{2AD60A62-D79C-4E7D-8F8E-8A07D848AD24}" type="slidenum">
              <a:rPr lang="en-US" smtClean="0"/>
              <a:pPr/>
              <a:t>‹#›</a:t>
            </a:fld>
            <a:endParaRPr lang="en-US" dirty="0"/>
          </a:p>
        </p:txBody>
      </p:sp>
      <p:sp>
        <p:nvSpPr>
          <p:cNvPr id="2" name="Title Placeholder 1"/>
          <p:cNvSpPr>
            <a:spLocks noGrp="1"/>
          </p:cNvSpPr>
          <p:nvPr>
            <p:ph type="title"/>
          </p:nvPr>
        </p:nvSpPr>
        <p:spPr>
          <a:xfrm>
            <a:off x="374400" y="876035"/>
            <a:ext cx="11443019" cy="346249"/>
          </a:xfrm>
          <a:prstGeom prst="rect">
            <a:avLst/>
          </a:prstGeom>
        </p:spPr>
        <p:txBody>
          <a:bodyPr vert="horz" wrap="square" lIns="0" tIns="0" rIns="0" bIns="0" rtlCol="0" anchor="t">
            <a:spAutoFit/>
          </a:bodyPr>
          <a:lstStyle/>
          <a:p>
            <a:r>
              <a:rPr lang="en-US" dirty="0"/>
              <a:t>Slide title is set in 25pt</a:t>
            </a:r>
          </a:p>
        </p:txBody>
      </p:sp>
      <p:sp>
        <p:nvSpPr>
          <p:cNvPr id="5" name="Footer Placeholder 3">
            <a:extLst>
              <a:ext uri="{FF2B5EF4-FFF2-40B4-BE49-F238E27FC236}">
                <a16:creationId xmlns:a16="http://schemas.microsoft.com/office/drawing/2014/main" id="{7A3C2B0E-2AC9-C54E-8B17-C1F8115A6F82}"/>
              </a:ext>
            </a:extLst>
          </p:cNvPr>
          <p:cNvSpPr>
            <a:spLocks noGrp="1"/>
          </p:cNvSpPr>
          <p:nvPr>
            <p:ph type="ftr" sz="quarter" idx="3"/>
          </p:nvPr>
        </p:nvSpPr>
        <p:spPr>
          <a:xfrm>
            <a:off x="374400" y="6526800"/>
            <a:ext cx="3060000" cy="108000"/>
          </a:xfrm>
          <a:prstGeom prst="rect">
            <a:avLst/>
          </a:prstGeom>
        </p:spPr>
        <p:txBody>
          <a:bodyPr vert="horz" lIns="0" tIns="0" rIns="0" bIns="0" rtlCol="0" anchor="b" anchorCtr="0"/>
          <a:lstStyle>
            <a:lvl1pPr algn="l">
              <a:defRPr sz="700">
                <a:solidFill>
                  <a:schemeClr val="tx1"/>
                </a:solidFill>
              </a:defRPr>
            </a:lvl1pPr>
          </a:lstStyle>
          <a:p>
            <a:r>
              <a:rPr lang="en-US"/>
              <a:t>Footer goes here</a:t>
            </a:r>
            <a:endParaRPr lang="en-US" dirty="0"/>
          </a:p>
        </p:txBody>
      </p:sp>
    </p:spTree>
    <p:extLst>
      <p:ext uri="{BB962C8B-B14F-4D97-AF65-F5344CB8AC3E}">
        <p14:creationId xmlns:p14="http://schemas.microsoft.com/office/powerpoint/2010/main" val="3196777319"/>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Lst>
  <p:hf hdr="0" dt="0"/>
  <p:txStyles>
    <p:titleStyle>
      <a:lvl1pPr algn="l" defTabSz="914400" rtl="0" eaLnBrk="1" latinLnBrk="0" hangingPunct="1">
        <a:lnSpc>
          <a:spcPct val="90000"/>
        </a:lnSpc>
        <a:spcBef>
          <a:spcPct val="0"/>
        </a:spcBef>
        <a:buNone/>
        <a:defRPr sz="2500" b="1" kern="1200">
          <a:solidFill>
            <a:srgbClr val="0058AA"/>
          </a:solidFill>
          <a:latin typeface="+mj-lt"/>
          <a:ea typeface="+mj-ea"/>
          <a:cs typeface="+mj-cs"/>
        </a:defRPr>
      </a:lvl1pPr>
    </p:titleStyle>
    <p:bodyStyle>
      <a:lvl1pPr marL="0" indent="0" algn="l" defTabSz="914400" rtl="0" eaLnBrk="1" latinLnBrk="0" hangingPunct="1">
        <a:lnSpc>
          <a:spcPct val="95000"/>
        </a:lnSpc>
        <a:spcBef>
          <a:spcPts val="0"/>
        </a:spcBef>
        <a:spcAft>
          <a:spcPts val="500"/>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95000"/>
        </a:lnSpc>
        <a:spcBef>
          <a:spcPts val="0"/>
        </a:spcBef>
        <a:spcAft>
          <a:spcPts val="500"/>
        </a:spcAft>
        <a:buFont typeface="Arial" panose="020B0604020202020204" pitchFamily="34" charset="0"/>
        <a:buNone/>
        <a:defRPr sz="1700" b="0" kern="1200">
          <a:solidFill>
            <a:schemeClr val="tx1"/>
          </a:solidFill>
          <a:latin typeface="+mn-lt"/>
          <a:ea typeface="+mn-ea"/>
          <a:cs typeface="+mn-cs"/>
        </a:defRPr>
      </a:lvl2pPr>
      <a:lvl3pPr marL="126000" indent="-126000" algn="l" defTabSz="914400" rtl="0" eaLnBrk="1" latinLnBrk="0" hangingPunct="1">
        <a:lnSpc>
          <a:spcPct val="95000"/>
        </a:lnSpc>
        <a:spcBef>
          <a:spcPts val="0"/>
        </a:spcBef>
        <a:spcAft>
          <a:spcPts val="500"/>
        </a:spcAft>
        <a:buFont typeface="Arial" panose="020B0604020202020204" pitchFamily="34" charset="0"/>
        <a:buChar char="•"/>
        <a:defRPr sz="1700" kern="1200">
          <a:solidFill>
            <a:schemeClr val="tx1"/>
          </a:solidFill>
          <a:latin typeface="+mn-lt"/>
          <a:ea typeface="+mn-ea"/>
          <a:cs typeface="+mn-cs"/>
        </a:defRPr>
      </a:lvl3pPr>
      <a:lvl4pPr marL="252000" indent="-126000" algn="l" defTabSz="914400" rtl="0" eaLnBrk="1" latinLnBrk="0" hangingPunct="1">
        <a:lnSpc>
          <a:spcPct val="95000"/>
        </a:lnSpc>
        <a:spcBef>
          <a:spcPts val="0"/>
        </a:spcBef>
        <a:spcAft>
          <a:spcPts val="500"/>
        </a:spcAft>
        <a:buFont typeface="Energy" panose="020B0603020203020004" pitchFamily="34" charset="0"/>
        <a:buChar char="–"/>
        <a:defRPr sz="1300" kern="1200">
          <a:solidFill>
            <a:schemeClr val="tx1"/>
          </a:solidFill>
          <a:latin typeface="+mn-lt"/>
          <a:ea typeface="+mn-ea"/>
          <a:cs typeface="+mn-cs"/>
        </a:defRPr>
      </a:lvl4pPr>
      <a:lvl5pPr marL="378000" indent="-126000" algn="l" defTabSz="914400" rtl="0" eaLnBrk="1" latinLnBrk="0" hangingPunct="1">
        <a:lnSpc>
          <a:spcPct val="95000"/>
        </a:lnSpc>
        <a:spcBef>
          <a:spcPts val="0"/>
        </a:spcBef>
        <a:spcAft>
          <a:spcPts val="500"/>
        </a:spcAft>
        <a:buFont typeface="Energy" panose="020B0603020203020004" pitchFamily="34" charset="0"/>
        <a:buChar char="–"/>
        <a:defRPr sz="1000" b="0" kern="1200">
          <a:solidFill>
            <a:schemeClr val="tx1"/>
          </a:solidFill>
          <a:latin typeface="+mn-lt"/>
          <a:ea typeface="+mn-ea"/>
          <a:cs typeface="+mn-cs"/>
        </a:defRPr>
      </a:lvl5pPr>
      <a:lvl6pPr marL="0" indent="0" algn="l" defTabSz="914400" rtl="0" eaLnBrk="1" latinLnBrk="0" hangingPunct="1">
        <a:lnSpc>
          <a:spcPct val="95000"/>
        </a:lnSpc>
        <a:spcBef>
          <a:spcPts val="0"/>
        </a:spcBef>
        <a:spcAft>
          <a:spcPts val="500"/>
        </a:spcAft>
        <a:buFont typeface="Arial" panose="020B0604020202020204" pitchFamily="34" charset="0"/>
        <a:buNone/>
        <a:defRPr sz="1300" b="1" kern="1200">
          <a:solidFill>
            <a:schemeClr val="tx1"/>
          </a:solidFill>
          <a:latin typeface="+mn-lt"/>
          <a:ea typeface="+mn-ea"/>
          <a:cs typeface="+mn-cs"/>
        </a:defRPr>
      </a:lvl6pPr>
      <a:lvl7pPr marL="0" indent="0" algn="l" defTabSz="914400" rtl="0" eaLnBrk="1" latinLnBrk="0" hangingPunct="1">
        <a:lnSpc>
          <a:spcPct val="95000"/>
        </a:lnSpc>
        <a:spcBef>
          <a:spcPts val="0"/>
        </a:spcBef>
        <a:spcAft>
          <a:spcPts val="500"/>
        </a:spcAft>
        <a:buFont typeface="Arial" panose="020B0604020202020204" pitchFamily="34" charset="0"/>
        <a:buNone/>
        <a:defRPr sz="1300" kern="1200">
          <a:solidFill>
            <a:schemeClr val="tx1"/>
          </a:solidFill>
          <a:latin typeface="+mn-lt"/>
          <a:ea typeface="+mn-ea"/>
          <a:cs typeface="+mn-cs"/>
        </a:defRPr>
      </a:lvl7pPr>
      <a:lvl8pPr marL="126000" indent="-126000" algn="l" defTabSz="914400" rtl="0" eaLnBrk="1" latinLnBrk="0" hangingPunct="1">
        <a:lnSpc>
          <a:spcPct val="95000"/>
        </a:lnSpc>
        <a:spcBef>
          <a:spcPts val="0"/>
        </a:spcBef>
        <a:spcAft>
          <a:spcPts val="500"/>
        </a:spcAft>
        <a:buFont typeface="Arial" panose="020B0604020202020204" pitchFamily="34" charset="0"/>
        <a:buChar char="•"/>
        <a:defRPr sz="1300" b="0" i="0" kern="1200">
          <a:solidFill>
            <a:schemeClr val="tx1"/>
          </a:solidFill>
          <a:latin typeface="+mn-lt"/>
          <a:ea typeface="+mn-ea"/>
          <a:cs typeface="+mn-cs"/>
        </a:defRPr>
      </a:lvl8pPr>
      <a:lvl9pPr marL="252000" indent="-126000" algn="l" defTabSz="914400" rtl="0" eaLnBrk="1" latinLnBrk="0" hangingPunct="1">
        <a:lnSpc>
          <a:spcPct val="95000"/>
        </a:lnSpc>
        <a:spcBef>
          <a:spcPts val="0"/>
        </a:spcBef>
        <a:spcAft>
          <a:spcPts val="500"/>
        </a:spcAft>
        <a:buFont typeface="Energy" panose="020B06030202030200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1">
          <p15:clr>
            <a:srgbClr val="F26B43"/>
          </p15:clr>
        </p15:guide>
        <p15:guide id="2" pos="6970">
          <p15:clr>
            <a:srgbClr val="F26B43"/>
          </p15:clr>
        </p15:guide>
        <p15:guide id="3" pos="847">
          <p15:clr>
            <a:srgbClr val="F26B43"/>
          </p15:clr>
        </p15:guide>
        <p15:guide id="4" pos="3772">
          <p15:clr>
            <a:srgbClr val="F26B43"/>
          </p15:clr>
        </p15:guide>
        <p15:guide id="5" pos="3909">
          <p15:clr>
            <a:srgbClr val="F26B43"/>
          </p15:clr>
        </p15:guide>
        <p15:guide id="6" pos="3296">
          <p15:clr>
            <a:srgbClr val="F26B43"/>
          </p15:clr>
        </p15:guide>
        <p15:guide id="7" pos="3160">
          <p15:clr>
            <a:srgbClr val="F26B43"/>
          </p15:clr>
        </p15:guide>
        <p15:guide id="8" pos="4385">
          <p15:clr>
            <a:srgbClr val="F26B43"/>
          </p15:clr>
        </p15:guide>
        <p15:guide id="9" pos="4521">
          <p15:clr>
            <a:srgbClr val="F26B43"/>
          </p15:clr>
        </p15:guide>
        <p15:guide id="10" pos="6834">
          <p15:clr>
            <a:srgbClr val="F26B43"/>
          </p15:clr>
        </p15:guide>
        <p15:guide id="11" pos="2684">
          <p15:clr>
            <a:srgbClr val="F26B43"/>
          </p15:clr>
        </p15:guide>
        <p15:guide id="12" pos="4997">
          <p15:clr>
            <a:srgbClr val="F26B43"/>
          </p15:clr>
        </p15:guide>
        <p15:guide id="13" pos="2548">
          <p15:clr>
            <a:srgbClr val="F26B43"/>
          </p15:clr>
        </p15:guide>
        <p15:guide id="14" pos="5133">
          <p15:clr>
            <a:srgbClr val="F26B43"/>
          </p15:clr>
        </p15:guide>
        <p15:guide id="15" pos="2071">
          <p15:clr>
            <a:srgbClr val="F26B43"/>
          </p15:clr>
        </p15:guide>
        <p15:guide id="16" pos="5610">
          <p15:clr>
            <a:srgbClr val="F26B43"/>
          </p15:clr>
        </p15:guide>
        <p15:guide id="17" pos="5746">
          <p15:clr>
            <a:srgbClr val="F26B43"/>
          </p15:clr>
        </p15:guide>
        <p15:guide id="18" pos="1935">
          <p15:clr>
            <a:srgbClr val="F26B43"/>
          </p15:clr>
        </p15:guide>
        <p15:guide id="19" pos="1459">
          <p15:clr>
            <a:srgbClr val="F26B43"/>
          </p15:clr>
        </p15:guide>
        <p15:guide id="20" pos="6222">
          <p15:clr>
            <a:srgbClr val="F26B43"/>
          </p15:clr>
        </p15:guide>
        <p15:guide id="21" pos="6358">
          <p15:clr>
            <a:srgbClr val="F26B43"/>
          </p15:clr>
        </p15:guide>
        <p15:guide id="22" pos="1323">
          <p15:clr>
            <a:srgbClr val="F26B43"/>
          </p15:clr>
        </p15:guide>
        <p15:guide id="23" pos="7447">
          <p15:clr>
            <a:srgbClr val="F26B43"/>
          </p15:clr>
        </p15:guide>
        <p15:guide id="24" pos="234">
          <p15:clr>
            <a:srgbClr val="F26B43"/>
          </p15:clr>
        </p15:guide>
        <p15:guide id="25" orient="horz" pos="4164">
          <p15:clr>
            <a:srgbClr val="F26B43"/>
          </p15:clr>
        </p15:guide>
        <p15:guide id="26" orient="horz" pos="226">
          <p15:clr>
            <a:srgbClr val="F26B43"/>
          </p15:clr>
        </p15:guide>
        <p15:guide id="27" orient="horz" pos="323">
          <p15:clr>
            <a:srgbClr val="F26B43"/>
          </p15:clr>
        </p15:guide>
        <p15:guide id="28" orient="horz" pos="4016">
          <p15:clr>
            <a:srgbClr val="F26B43"/>
          </p15:clr>
        </p15:guide>
        <p15:guide id="29" orient="horz" pos="1452">
          <p15:clr>
            <a:srgbClr val="F26B43"/>
          </p15:clr>
        </p15:guide>
        <p15:guide id="30" orient="horz" pos="2227">
          <p15:clr>
            <a:srgbClr val="F26B43"/>
          </p15:clr>
        </p15:guide>
        <p15:guide id="32" orient="horz" pos="550">
          <p15:clr>
            <a:srgbClr val="F26B43"/>
          </p15:clr>
        </p15:guide>
        <p15:guide id="33" orient="horz" pos="1276">
          <p15:clr>
            <a:srgbClr val="F26B43"/>
          </p15:clr>
        </p15:guide>
        <p15:guide id="34" orient="horz" pos="16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400" y="2305927"/>
            <a:ext cx="11450637" cy="2311146"/>
          </a:xfrm>
          <a:prstGeom prst="rect">
            <a:avLst/>
          </a:prstGeom>
        </p:spPr>
        <p:txBody>
          <a:bodyPr vert="horz" wrap="square" lIns="0" tIns="0" rIns="0" bIns="0" rtlCol="0">
            <a:spAutoFit/>
          </a:bodyPr>
          <a:lstStyle/>
          <a:p>
            <a:pPr lvl="0"/>
            <a:r>
              <a:rPr lang="en-US" dirty="0"/>
              <a:t>First level is set in 17pt heading bold</a:t>
            </a:r>
          </a:p>
          <a:p>
            <a:pPr lvl="1"/>
            <a:r>
              <a:rPr lang="en-US" dirty="0"/>
              <a:t>Second level is set in 17pt</a:t>
            </a:r>
          </a:p>
          <a:p>
            <a:pPr lvl="2"/>
            <a:r>
              <a:rPr lang="en-US" dirty="0"/>
              <a:t>Third level is set in 17pt bullet points</a:t>
            </a:r>
          </a:p>
          <a:p>
            <a:pPr lvl="3"/>
            <a:r>
              <a:rPr lang="en-US" dirty="0"/>
              <a:t>Fourth level is set in 13pt bullet points</a:t>
            </a:r>
          </a:p>
          <a:p>
            <a:pPr lvl="4"/>
            <a:r>
              <a:rPr lang="en-US" dirty="0"/>
              <a:t>Fifth level is set in 10pt bullet points</a:t>
            </a:r>
          </a:p>
          <a:p>
            <a:pPr lvl="5"/>
            <a:r>
              <a:rPr lang="en-US" dirty="0"/>
              <a:t>Sixth level is set in 13pt</a:t>
            </a:r>
          </a:p>
          <a:p>
            <a:pPr lvl="6"/>
            <a:r>
              <a:rPr lang="en-US" dirty="0"/>
              <a:t>Seventh level is set in 13pt</a:t>
            </a:r>
          </a:p>
          <a:p>
            <a:pPr lvl="7"/>
            <a:r>
              <a:rPr lang="en-US" dirty="0"/>
              <a:t>Eight level is set in 13pt bullet points</a:t>
            </a:r>
          </a:p>
          <a:p>
            <a:pPr lvl="8"/>
            <a:r>
              <a:rPr lang="en-US" dirty="0"/>
              <a:t>Ninth level is set in 10pt bullet points</a:t>
            </a:r>
          </a:p>
        </p:txBody>
      </p:sp>
      <p:sp>
        <p:nvSpPr>
          <p:cNvPr id="6" name="Slide Number Placeholder 5"/>
          <p:cNvSpPr>
            <a:spLocks noGrp="1"/>
          </p:cNvSpPr>
          <p:nvPr>
            <p:ph type="sldNum" sz="quarter" idx="4"/>
          </p:nvPr>
        </p:nvSpPr>
        <p:spPr>
          <a:xfrm>
            <a:off x="11500484" y="6512400"/>
            <a:ext cx="323533" cy="123111"/>
          </a:xfrm>
          <a:prstGeom prst="rect">
            <a:avLst/>
          </a:prstGeom>
        </p:spPr>
        <p:txBody>
          <a:bodyPr vert="horz" lIns="0" tIns="0" rIns="0" bIns="0" rtlCol="0" anchor="ctr">
            <a:spAutoFit/>
          </a:bodyPr>
          <a:lstStyle>
            <a:lvl1pPr algn="r">
              <a:defRPr sz="800" b="1">
                <a:solidFill>
                  <a:schemeClr val="tx1"/>
                </a:solidFill>
              </a:defRPr>
            </a:lvl1pPr>
          </a:lstStyle>
          <a:p>
            <a:fld id="{2AD60A62-D79C-4E7D-8F8E-8A07D848AD24}" type="slidenum">
              <a:rPr lang="en-US" smtClean="0"/>
              <a:pPr/>
              <a:t>‹#›</a:t>
            </a:fld>
            <a:endParaRPr lang="en-US" dirty="0"/>
          </a:p>
        </p:txBody>
      </p:sp>
      <p:sp>
        <p:nvSpPr>
          <p:cNvPr id="2" name="Title Placeholder 1"/>
          <p:cNvSpPr>
            <a:spLocks noGrp="1"/>
          </p:cNvSpPr>
          <p:nvPr>
            <p:ph type="title"/>
          </p:nvPr>
        </p:nvSpPr>
        <p:spPr>
          <a:xfrm>
            <a:off x="374400" y="876035"/>
            <a:ext cx="11443019" cy="346249"/>
          </a:xfrm>
          <a:prstGeom prst="rect">
            <a:avLst/>
          </a:prstGeom>
        </p:spPr>
        <p:txBody>
          <a:bodyPr vert="horz" wrap="square" lIns="0" tIns="0" rIns="0" bIns="0" rtlCol="0" anchor="t">
            <a:spAutoFit/>
          </a:bodyPr>
          <a:lstStyle/>
          <a:p>
            <a:r>
              <a:rPr lang="en-US" dirty="0"/>
              <a:t>Slide title is set in 25pt</a:t>
            </a:r>
          </a:p>
        </p:txBody>
      </p:sp>
      <p:sp>
        <p:nvSpPr>
          <p:cNvPr id="4" name="Footer Placeholder 3">
            <a:extLst>
              <a:ext uri="{FF2B5EF4-FFF2-40B4-BE49-F238E27FC236}">
                <a16:creationId xmlns:a16="http://schemas.microsoft.com/office/drawing/2014/main" id="{BE5F119B-D455-D443-A2E8-18137BD82143}"/>
              </a:ext>
            </a:extLst>
          </p:cNvPr>
          <p:cNvSpPr>
            <a:spLocks noGrp="1"/>
          </p:cNvSpPr>
          <p:nvPr>
            <p:ph type="ftr" sz="quarter" idx="3"/>
          </p:nvPr>
        </p:nvSpPr>
        <p:spPr>
          <a:xfrm>
            <a:off x="374400" y="6526800"/>
            <a:ext cx="3060000" cy="108000"/>
          </a:xfrm>
          <a:prstGeom prst="rect">
            <a:avLst/>
          </a:prstGeom>
        </p:spPr>
        <p:txBody>
          <a:bodyPr vert="horz" lIns="0" tIns="0" rIns="0" bIns="0" rtlCol="0" anchor="b" anchorCtr="0"/>
          <a:lstStyle>
            <a:lvl1pPr algn="l">
              <a:defRPr sz="700">
                <a:solidFill>
                  <a:schemeClr val="tx1"/>
                </a:solidFill>
              </a:defRPr>
            </a:lvl1pPr>
          </a:lstStyle>
          <a:p>
            <a:r>
              <a:rPr lang="en-US"/>
              <a:t>Footer goes here</a:t>
            </a:r>
            <a:endParaRPr lang="en-US" dirty="0"/>
          </a:p>
        </p:txBody>
      </p:sp>
    </p:spTree>
    <p:extLst>
      <p:ext uri="{BB962C8B-B14F-4D97-AF65-F5344CB8AC3E}">
        <p14:creationId xmlns:p14="http://schemas.microsoft.com/office/powerpoint/2010/main" val="2910488753"/>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Lst>
  <p:hf hdr="0" dt="0"/>
  <p:txStyles>
    <p:titleStyle>
      <a:lvl1pPr algn="l" defTabSz="914400" rtl="0" eaLnBrk="1" latinLnBrk="0" hangingPunct="1">
        <a:lnSpc>
          <a:spcPct val="90000"/>
        </a:lnSpc>
        <a:spcBef>
          <a:spcPct val="0"/>
        </a:spcBef>
        <a:buNone/>
        <a:defRPr sz="2500" b="1" kern="1200">
          <a:solidFill>
            <a:srgbClr val="5A2882"/>
          </a:solidFill>
          <a:latin typeface="+mj-lt"/>
          <a:ea typeface="+mj-ea"/>
          <a:cs typeface="+mj-cs"/>
        </a:defRPr>
      </a:lvl1pPr>
    </p:titleStyle>
    <p:bodyStyle>
      <a:lvl1pPr marL="0" indent="0" algn="l" defTabSz="914400" rtl="0" eaLnBrk="1" latinLnBrk="0" hangingPunct="1">
        <a:lnSpc>
          <a:spcPct val="95000"/>
        </a:lnSpc>
        <a:spcBef>
          <a:spcPts val="0"/>
        </a:spcBef>
        <a:spcAft>
          <a:spcPts val="500"/>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95000"/>
        </a:lnSpc>
        <a:spcBef>
          <a:spcPts val="0"/>
        </a:spcBef>
        <a:spcAft>
          <a:spcPts val="500"/>
        </a:spcAft>
        <a:buFont typeface="Arial" panose="020B0604020202020204" pitchFamily="34" charset="0"/>
        <a:buNone/>
        <a:defRPr sz="1700" b="0" kern="1200">
          <a:solidFill>
            <a:schemeClr val="tx1"/>
          </a:solidFill>
          <a:latin typeface="+mn-lt"/>
          <a:ea typeface="+mn-ea"/>
          <a:cs typeface="+mn-cs"/>
        </a:defRPr>
      </a:lvl2pPr>
      <a:lvl3pPr marL="126000" indent="-126000" algn="l" defTabSz="914400" rtl="0" eaLnBrk="1" latinLnBrk="0" hangingPunct="1">
        <a:lnSpc>
          <a:spcPct val="95000"/>
        </a:lnSpc>
        <a:spcBef>
          <a:spcPts val="0"/>
        </a:spcBef>
        <a:spcAft>
          <a:spcPts val="500"/>
        </a:spcAft>
        <a:buFont typeface="Arial" panose="020B0604020202020204" pitchFamily="34" charset="0"/>
        <a:buChar char="•"/>
        <a:defRPr sz="1700" kern="1200">
          <a:solidFill>
            <a:schemeClr val="tx1"/>
          </a:solidFill>
          <a:latin typeface="+mn-lt"/>
          <a:ea typeface="+mn-ea"/>
          <a:cs typeface="+mn-cs"/>
        </a:defRPr>
      </a:lvl3pPr>
      <a:lvl4pPr marL="252000" indent="-126000" algn="l" defTabSz="914400" rtl="0" eaLnBrk="1" latinLnBrk="0" hangingPunct="1">
        <a:lnSpc>
          <a:spcPct val="95000"/>
        </a:lnSpc>
        <a:spcBef>
          <a:spcPts val="0"/>
        </a:spcBef>
        <a:spcAft>
          <a:spcPts val="500"/>
        </a:spcAft>
        <a:buFont typeface="Energy" panose="020B0603020203020004" pitchFamily="34" charset="0"/>
        <a:buChar char="–"/>
        <a:defRPr sz="1300" kern="1200">
          <a:solidFill>
            <a:schemeClr val="tx1"/>
          </a:solidFill>
          <a:latin typeface="+mn-lt"/>
          <a:ea typeface="+mn-ea"/>
          <a:cs typeface="+mn-cs"/>
        </a:defRPr>
      </a:lvl4pPr>
      <a:lvl5pPr marL="378000" indent="-126000" algn="l" defTabSz="914400" rtl="0" eaLnBrk="1" latinLnBrk="0" hangingPunct="1">
        <a:lnSpc>
          <a:spcPct val="95000"/>
        </a:lnSpc>
        <a:spcBef>
          <a:spcPts val="0"/>
        </a:spcBef>
        <a:spcAft>
          <a:spcPts val="500"/>
        </a:spcAft>
        <a:buFont typeface="Energy" panose="020B0603020203020004" pitchFamily="34" charset="0"/>
        <a:buChar char="–"/>
        <a:defRPr sz="1000" b="0" kern="1200">
          <a:solidFill>
            <a:schemeClr val="tx1"/>
          </a:solidFill>
          <a:latin typeface="+mn-lt"/>
          <a:ea typeface="+mn-ea"/>
          <a:cs typeface="+mn-cs"/>
        </a:defRPr>
      </a:lvl5pPr>
      <a:lvl6pPr marL="0" indent="0" algn="l" defTabSz="914400" rtl="0" eaLnBrk="1" latinLnBrk="0" hangingPunct="1">
        <a:lnSpc>
          <a:spcPct val="95000"/>
        </a:lnSpc>
        <a:spcBef>
          <a:spcPts val="0"/>
        </a:spcBef>
        <a:spcAft>
          <a:spcPts val="500"/>
        </a:spcAft>
        <a:buFont typeface="Arial" panose="020B0604020202020204" pitchFamily="34" charset="0"/>
        <a:buNone/>
        <a:defRPr sz="1300" b="1" kern="1200">
          <a:solidFill>
            <a:schemeClr val="tx1"/>
          </a:solidFill>
          <a:latin typeface="+mn-lt"/>
          <a:ea typeface="+mn-ea"/>
          <a:cs typeface="+mn-cs"/>
        </a:defRPr>
      </a:lvl6pPr>
      <a:lvl7pPr marL="0" indent="0" algn="l" defTabSz="914400" rtl="0" eaLnBrk="1" latinLnBrk="0" hangingPunct="1">
        <a:lnSpc>
          <a:spcPct val="95000"/>
        </a:lnSpc>
        <a:spcBef>
          <a:spcPts val="0"/>
        </a:spcBef>
        <a:spcAft>
          <a:spcPts val="500"/>
        </a:spcAft>
        <a:buFont typeface="Arial" panose="020B0604020202020204" pitchFamily="34" charset="0"/>
        <a:buNone/>
        <a:defRPr sz="1300" kern="1200">
          <a:solidFill>
            <a:schemeClr val="tx1"/>
          </a:solidFill>
          <a:latin typeface="+mn-lt"/>
          <a:ea typeface="+mn-ea"/>
          <a:cs typeface="+mn-cs"/>
        </a:defRPr>
      </a:lvl7pPr>
      <a:lvl8pPr marL="126000" indent="-126000" algn="l" defTabSz="914400" rtl="0" eaLnBrk="1" latinLnBrk="0" hangingPunct="1">
        <a:lnSpc>
          <a:spcPct val="95000"/>
        </a:lnSpc>
        <a:spcBef>
          <a:spcPts val="0"/>
        </a:spcBef>
        <a:spcAft>
          <a:spcPts val="500"/>
        </a:spcAft>
        <a:buFont typeface="Arial" panose="020B0604020202020204" pitchFamily="34" charset="0"/>
        <a:buChar char="•"/>
        <a:defRPr sz="1300" b="0" i="0" kern="1200">
          <a:solidFill>
            <a:schemeClr val="tx1"/>
          </a:solidFill>
          <a:latin typeface="+mn-lt"/>
          <a:ea typeface="+mn-ea"/>
          <a:cs typeface="+mn-cs"/>
        </a:defRPr>
      </a:lvl8pPr>
      <a:lvl9pPr marL="252000" indent="-126000" algn="l" defTabSz="914400" rtl="0" eaLnBrk="1" latinLnBrk="0" hangingPunct="1">
        <a:lnSpc>
          <a:spcPct val="95000"/>
        </a:lnSpc>
        <a:spcBef>
          <a:spcPts val="0"/>
        </a:spcBef>
        <a:spcAft>
          <a:spcPts val="500"/>
        </a:spcAft>
        <a:buFont typeface="Energy" panose="020B06030202030200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1">
          <p15:clr>
            <a:srgbClr val="F26B43"/>
          </p15:clr>
        </p15:guide>
        <p15:guide id="2" pos="6970">
          <p15:clr>
            <a:srgbClr val="F26B43"/>
          </p15:clr>
        </p15:guide>
        <p15:guide id="3" pos="847">
          <p15:clr>
            <a:srgbClr val="F26B43"/>
          </p15:clr>
        </p15:guide>
        <p15:guide id="4" pos="3772">
          <p15:clr>
            <a:srgbClr val="F26B43"/>
          </p15:clr>
        </p15:guide>
        <p15:guide id="5" pos="3909">
          <p15:clr>
            <a:srgbClr val="F26B43"/>
          </p15:clr>
        </p15:guide>
        <p15:guide id="6" pos="3296">
          <p15:clr>
            <a:srgbClr val="F26B43"/>
          </p15:clr>
        </p15:guide>
        <p15:guide id="7" pos="3160">
          <p15:clr>
            <a:srgbClr val="F26B43"/>
          </p15:clr>
        </p15:guide>
        <p15:guide id="8" pos="4385">
          <p15:clr>
            <a:srgbClr val="F26B43"/>
          </p15:clr>
        </p15:guide>
        <p15:guide id="9" pos="4521">
          <p15:clr>
            <a:srgbClr val="F26B43"/>
          </p15:clr>
        </p15:guide>
        <p15:guide id="10" pos="6834">
          <p15:clr>
            <a:srgbClr val="F26B43"/>
          </p15:clr>
        </p15:guide>
        <p15:guide id="11" pos="2684">
          <p15:clr>
            <a:srgbClr val="F26B43"/>
          </p15:clr>
        </p15:guide>
        <p15:guide id="12" pos="4997">
          <p15:clr>
            <a:srgbClr val="F26B43"/>
          </p15:clr>
        </p15:guide>
        <p15:guide id="13" pos="2548">
          <p15:clr>
            <a:srgbClr val="F26B43"/>
          </p15:clr>
        </p15:guide>
        <p15:guide id="14" pos="5133">
          <p15:clr>
            <a:srgbClr val="F26B43"/>
          </p15:clr>
        </p15:guide>
        <p15:guide id="15" pos="2071">
          <p15:clr>
            <a:srgbClr val="F26B43"/>
          </p15:clr>
        </p15:guide>
        <p15:guide id="16" pos="5610">
          <p15:clr>
            <a:srgbClr val="F26B43"/>
          </p15:clr>
        </p15:guide>
        <p15:guide id="17" pos="5746">
          <p15:clr>
            <a:srgbClr val="F26B43"/>
          </p15:clr>
        </p15:guide>
        <p15:guide id="18" pos="1935">
          <p15:clr>
            <a:srgbClr val="F26B43"/>
          </p15:clr>
        </p15:guide>
        <p15:guide id="19" pos="1459">
          <p15:clr>
            <a:srgbClr val="F26B43"/>
          </p15:clr>
        </p15:guide>
        <p15:guide id="20" pos="6222">
          <p15:clr>
            <a:srgbClr val="F26B43"/>
          </p15:clr>
        </p15:guide>
        <p15:guide id="21" pos="6358">
          <p15:clr>
            <a:srgbClr val="F26B43"/>
          </p15:clr>
        </p15:guide>
        <p15:guide id="22" pos="1323">
          <p15:clr>
            <a:srgbClr val="F26B43"/>
          </p15:clr>
        </p15:guide>
        <p15:guide id="23" pos="7447">
          <p15:clr>
            <a:srgbClr val="F26B43"/>
          </p15:clr>
        </p15:guide>
        <p15:guide id="24" pos="234">
          <p15:clr>
            <a:srgbClr val="F26B43"/>
          </p15:clr>
        </p15:guide>
        <p15:guide id="25" orient="horz" pos="4164">
          <p15:clr>
            <a:srgbClr val="F26B43"/>
          </p15:clr>
        </p15:guide>
        <p15:guide id="26" orient="horz" pos="226">
          <p15:clr>
            <a:srgbClr val="F26B43"/>
          </p15:clr>
        </p15:guide>
        <p15:guide id="27" orient="horz" pos="323">
          <p15:clr>
            <a:srgbClr val="F26B43"/>
          </p15:clr>
        </p15:guide>
        <p15:guide id="28" orient="horz" pos="4016">
          <p15:clr>
            <a:srgbClr val="F26B43"/>
          </p15:clr>
        </p15:guide>
        <p15:guide id="29" orient="horz" pos="1452">
          <p15:clr>
            <a:srgbClr val="F26B43"/>
          </p15:clr>
        </p15:guide>
        <p15:guide id="30" orient="horz" pos="2227">
          <p15:clr>
            <a:srgbClr val="F26B43"/>
          </p15:clr>
        </p15:guide>
        <p15:guide id="32" orient="horz" pos="550">
          <p15:clr>
            <a:srgbClr val="F26B43"/>
          </p15:clr>
        </p15:guide>
        <p15:guide id="33" orient="horz" pos="1276">
          <p15:clr>
            <a:srgbClr val="F26B43"/>
          </p15:clr>
        </p15:guide>
        <p15:guide id="34" orient="horz" pos="16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3.emf"/><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5.tiff"/><Relationship Id="rId4" Type="http://schemas.openxmlformats.org/officeDocument/2006/relationships/image" Target="../media/image54.emf"/><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44.xml"/><Relationship Id="rId5" Type="http://schemas.openxmlformats.org/officeDocument/2006/relationships/image" Target="../media/image56.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44.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44.xml"/><Relationship Id="rId5" Type="http://schemas.openxmlformats.org/officeDocument/2006/relationships/image" Target="../media/image62.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44.xml"/><Relationship Id="rId5" Type="http://schemas.openxmlformats.org/officeDocument/2006/relationships/image" Target="../media/image63.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44.xml"/><Relationship Id="rId5" Type="http://schemas.openxmlformats.org/officeDocument/2006/relationships/image" Target="../media/image64.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4.xml"/><Relationship Id="rId5" Type="http://schemas.openxmlformats.org/officeDocument/2006/relationships/image" Target="../media/image65.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emf"/><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emf"/><Relationship Id="rId9" Type="http://schemas.openxmlformats.org/officeDocument/2006/relationships/image" Target="../media/image72.png"/><Relationship Id="rId1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chart" Target="../charts/chart3.xml"/><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76.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76.xml"/><Relationship Id="rId6" Type="http://schemas.openxmlformats.org/officeDocument/2006/relationships/image" Target="../media/image84.jpeg"/><Relationship Id="rId5" Type="http://schemas.openxmlformats.org/officeDocument/2006/relationships/image" Target="../media/image83.png"/><Relationship Id="rId10" Type="http://schemas.microsoft.com/office/2007/relationships/hdphoto" Target="../media/hdphoto1.wdp"/><Relationship Id="rId4" Type="http://schemas.openxmlformats.org/officeDocument/2006/relationships/image" Target="../media/image82.pn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hyperlink" Target="https://peerj.com/articles/1642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7DA20-2CE5-585E-AB35-C029FC1A4F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BCF751E-3F26-AEE6-1792-3324C84223C9}"/>
              </a:ext>
            </a:extLst>
          </p:cNvPr>
          <p:cNvSpPr>
            <a:spLocks noGrp="1"/>
          </p:cNvSpPr>
          <p:nvPr>
            <p:ph type="ctrTitle"/>
          </p:nvPr>
        </p:nvSpPr>
        <p:spPr>
          <a:xfrm>
            <a:off x="1095269" y="1205802"/>
            <a:ext cx="11000109" cy="2812183"/>
          </a:xfrm>
        </p:spPr>
        <p:txBody>
          <a:bodyPr/>
          <a:lstStyle/>
          <a:p>
            <a:r>
              <a:rPr lang="en-US" dirty="0"/>
              <a:t>Air-surface-air nexus in viruses spread indoor: breaking the chain of infection</a:t>
            </a:r>
            <a:br>
              <a:rPr lang="en-US" dirty="0"/>
            </a:br>
            <a:endParaRPr lang="en-US" strike="sngStrike" dirty="0"/>
          </a:p>
        </p:txBody>
      </p:sp>
      <p:sp>
        <p:nvSpPr>
          <p:cNvPr id="7" name="Footer Placeholder 6">
            <a:extLst>
              <a:ext uri="{FF2B5EF4-FFF2-40B4-BE49-F238E27FC236}">
                <a16:creationId xmlns:a16="http://schemas.microsoft.com/office/drawing/2014/main" id="{36CA7664-71C6-FFA1-6A8D-E85A1D35F359}"/>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
        <p:nvSpPr>
          <p:cNvPr id="6" name="Subtitle 5">
            <a:extLst>
              <a:ext uri="{FF2B5EF4-FFF2-40B4-BE49-F238E27FC236}">
                <a16:creationId xmlns:a16="http://schemas.microsoft.com/office/drawing/2014/main" id="{C83BDAB8-2926-BF92-E3E1-C07350273556}"/>
              </a:ext>
            </a:extLst>
          </p:cNvPr>
          <p:cNvSpPr>
            <a:spLocks noGrp="1"/>
          </p:cNvSpPr>
          <p:nvPr>
            <p:ph type="subTitle" idx="1"/>
          </p:nvPr>
        </p:nvSpPr>
        <p:spPr>
          <a:xfrm>
            <a:off x="1095269" y="4317628"/>
            <a:ext cx="7925827" cy="1816395"/>
          </a:xfrm>
        </p:spPr>
        <p:txBody>
          <a:bodyPr/>
          <a:lstStyle/>
          <a:p>
            <a:r>
              <a:rPr lang="en-US" sz="1800" dirty="0"/>
              <a:t>M. Khalid Ijaz, DVM, MSc(Honors), PhD, FRSPH</a:t>
            </a:r>
          </a:p>
          <a:p>
            <a:r>
              <a:rPr lang="en-US" sz="1800" dirty="0"/>
              <a:t>Director of Scientific Affairs</a:t>
            </a:r>
          </a:p>
          <a:p>
            <a:r>
              <a:rPr lang="en-US" sz="1800" dirty="0"/>
              <a:t>Global Research &amp; Development for Lysol and Dettol</a:t>
            </a:r>
          </a:p>
          <a:p>
            <a:r>
              <a:rPr lang="en-US" sz="1800" dirty="0"/>
              <a:t>Reckitt Benckiser LLC</a:t>
            </a:r>
          </a:p>
          <a:p>
            <a:r>
              <a:rPr lang="en-US" sz="1800" dirty="0"/>
              <a:t>One Philips Parkway, Montvale, NJ 07645, USA</a:t>
            </a:r>
          </a:p>
          <a:p>
            <a:endParaRPr lang="en-US" dirty="0"/>
          </a:p>
        </p:txBody>
      </p:sp>
    </p:spTree>
    <p:extLst>
      <p:ext uri="{BB962C8B-B14F-4D97-AF65-F5344CB8AC3E}">
        <p14:creationId xmlns:p14="http://schemas.microsoft.com/office/powerpoint/2010/main" val="1419309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3AF24-9CC2-1269-F25F-C529477DE94F}"/>
            </a:ext>
          </a:extLst>
        </p:cNvPr>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6102BCC6-0A91-AB76-4475-61DAE664029F}"/>
              </a:ext>
            </a:extLst>
          </p:cNvPr>
          <p:cNvSpPr>
            <a:spLocks noGrp="1"/>
          </p:cNvSpPr>
          <p:nvPr>
            <p:ph type="sldNum" sz="quarter" idx="11"/>
          </p:nvPr>
        </p:nvSpPr>
        <p:spPr>
          <a:xfrm>
            <a:off x="11500484" y="6512400"/>
            <a:ext cx="323533" cy="123111"/>
          </a:xfrm>
        </p:spPr>
        <p:txBody>
          <a:bodyPr/>
          <a:lstStyle/>
          <a:p>
            <a:fld id="{2AD60A62-D79C-4E7D-8F8E-8A07D848AD24}" type="slidenum">
              <a:rPr lang="en-US" smtClean="0"/>
              <a:pPr/>
              <a:t>10</a:t>
            </a:fld>
            <a:endParaRPr lang="en-US" dirty="0"/>
          </a:p>
        </p:txBody>
      </p:sp>
      <p:sp>
        <p:nvSpPr>
          <p:cNvPr id="9" name="Text Placeholder 8">
            <a:extLst>
              <a:ext uri="{FF2B5EF4-FFF2-40B4-BE49-F238E27FC236}">
                <a16:creationId xmlns:a16="http://schemas.microsoft.com/office/drawing/2014/main" id="{A8965F0B-0540-57BD-A282-0529EE7D91D8}"/>
              </a:ext>
            </a:extLst>
          </p:cNvPr>
          <p:cNvSpPr>
            <a:spLocks noGrp="1"/>
          </p:cNvSpPr>
          <p:nvPr>
            <p:ph type="body" sz="quarter" idx="25"/>
          </p:nvPr>
        </p:nvSpPr>
        <p:spPr>
          <a:xfrm>
            <a:off x="1228367" y="2040602"/>
            <a:ext cx="9736853" cy="2003112"/>
          </a:xfrm>
        </p:spPr>
        <p:txBody>
          <a:bodyPr/>
          <a:lstStyle/>
          <a:p>
            <a:pPr>
              <a:lnSpc>
                <a:spcPct val="70000"/>
              </a:lnSpc>
              <a:spcBef>
                <a:spcPct val="0"/>
              </a:spcBef>
            </a:pPr>
            <a:r>
              <a:rPr lang="en-US" sz="6000" dirty="0">
                <a:ea typeface="+mj-ea"/>
              </a:rPr>
              <a:t>Lysol Air Sanitizer</a:t>
            </a:r>
          </a:p>
          <a:p>
            <a:pPr>
              <a:lnSpc>
                <a:spcPct val="70000"/>
              </a:lnSpc>
              <a:spcBef>
                <a:spcPct val="0"/>
              </a:spcBef>
            </a:pPr>
            <a:r>
              <a:rPr lang="en-US" sz="6000" dirty="0">
                <a:ea typeface="+mj-ea"/>
              </a:rPr>
              <a:t>Testing formulations against bacteria and viruses </a:t>
            </a:r>
          </a:p>
        </p:txBody>
      </p:sp>
      <p:sp>
        <p:nvSpPr>
          <p:cNvPr id="2" name="Footer Placeholder 6">
            <a:extLst>
              <a:ext uri="{FF2B5EF4-FFF2-40B4-BE49-F238E27FC236}">
                <a16:creationId xmlns:a16="http://schemas.microsoft.com/office/drawing/2014/main" id="{3F040047-7B48-2711-4AD1-A08C32609FF0}"/>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3911249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F039C-792A-6725-DD38-FCEA7A1D1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6E71E-3B91-7355-BDE7-AD74F7DE547B}"/>
              </a:ext>
            </a:extLst>
          </p:cNvPr>
          <p:cNvSpPr>
            <a:spLocks noGrp="1"/>
          </p:cNvSpPr>
          <p:nvPr>
            <p:ph type="title"/>
          </p:nvPr>
        </p:nvSpPr>
        <p:spPr>
          <a:xfrm>
            <a:off x="374399" y="768893"/>
            <a:ext cx="10220895" cy="346249"/>
          </a:xfrm>
        </p:spPr>
        <p:txBody>
          <a:bodyPr/>
          <a:lstStyle/>
          <a:p>
            <a:r>
              <a:rPr lang="en-US" dirty="0"/>
              <a:t>Test Chamber with Essential Components</a:t>
            </a:r>
            <a:endParaRPr lang="en-US" i="1" dirty="0"/>
          </a:p>
        </p:txBody>
      </p:sp>
      <p:sp>
        <p:nvSpPr>
          <p:cNvPr id="54" name="Slide Number Placeholder 53">
            <a:extLst>
              <a:ext uri="{FF2B5EF4-FFF2-40B4-BE49-F238E27FC236}">
                <a16:creationId xmlns:a16="http://schemas.microsoft.com/office/drawing/2014/main" id="{759F9C61-6F42-7F55-4BD9-822336AF18CC}"/>
              </a:ext>
            </a:extLst>
          </p:cNvPr>
          <p:cNvSpPr>
            <a:spLocks noGrp="1"/>
          </p:cNvSpPr>
          <p:nvPr>
            <p:ph type="sldNum" sz="quarter" idx="11"/>
          </p:nvPr>
        </p:nvSpPr>
        <p:spPr/>
        <p:txBody>
          <a:bodyPr/>
          <a:lstStyle/>
          <a:p>
            <a:fld id="{2AD60A62-D79C-4E7D-8F8E-8A07D848AD24}" type="slidenum">
              <a:rPr lang="en-US" smtClean="0"/>
              <a:pPr/>
              <a:t>11</a:t>
            </a:fld>
            <a:endParaRPr lang="en-US" dirty="0"/>
          </a:p>
        </p:txBody>
      </p:sp>
      <p:pic>
        <p:nvPicPr>
          <p:cNvPr id="55" name="Picture 54">
            <a:extLst>
              <a:ext uri="{FF2B5EF4-FFF2-40B4-BE49-F238E27FC236}">
                <a16:creationId xmlns:a16="http://schemas.microsoft.com/office/drawing/2014/main" id="{A49CEEC7-471D-2F1A-0102-AD31B6D20C20}"/>
              </a:ext>
            </a:extLst>
          </p:cNvPr>
          <p:cNvPicPr>
            <a:picLocks noChangeAspect="1"/>
          </p:cNvPicPr>
          <p:nvPr/>
        </p:nvPicPr>
        <p:blipFill>
          <a:blip r:embed="rId3"/>
          <a:stretch>
            <a:fillRect/>
          </a:stretch>
        </p:blipFill>
        <p:spPr>
          <a:xfrm>
            <a:off x="7889703" y="1684998"/>
            <a:ext cx="3930450" cy="1880345"/>
          </a:xfrm>
          <a:prstGeom prst="rect">
            <a:avLst/>
          </a:prstGeom>
        </p:spPr>
      </p:pic>
      <p:pic>
        <p:nvPicPr>
          <p:cNvPr id="56" name="Picture 55">
            <a:extLst>
              <a:ext uri="{FF2B5EF4-FFF2-40B4-BE49-F238E27FC236}">
                <a16:creationId xmlns:a16="http://schemas.microsoft.com/office/drawing/2014/main" id="{E4DEB109-2DBB-C7E7-7AD6-60C52954D58D}"/>
              </a:ext>
            </a:extLst>
          </p:cNvPr>
          <p:cNvPicPr>
            <a:picLocks noChangeAspect="1"/>
          </p:cNvPicPr>
          <p:nvPr/>
        </p:nvPicPr>
        <p:blipFill>
          <a:blip r:embed="rId4"/>
          <a:stretch>
            <a:fillRect/>
          </a:stretch>
        </p:blipFill>
        <p:spPr>
          <a:xfrm>
            <a:off x="7922441" y="4080532"/>
            <a:ext cx="3868432" cy="1850812"/>
          </a:xfrm>
          <a:prstGeom prst="rect">
            <a:avLst/>
          </a:prstGeom>
        </p:spPr>
      </p:pic>
      <p:graphicFrame>
        <p:nvGraphicFramePr>
          <p:cNvPr id="57" name="Content Placeholder 3">
            <a:extLst>
              <a:ext uri="{FF2B5EF4-FFF2-40B4-BE49-F238E27FC236}">
                <a16:creationId xmlns:a16="http://schemas.microsoft.com/office/drawing/2014/main" id="{D34C9635-386D-1273-A1A9-D621401B7331}"/>
              </a:ext>
            </a:extLst>
          </p:cNvPr>
          <p:cNvGraphicFramePr>
            <a:graphicFrameLocks/>
          </p:cNvGraphicFramePr>
          <p:nvPr/>
        </p:nvGraphicFramePr>
        <p:xfrm>
          <a:off x="3312795" y="1108381"/>
          <a:ext cx="5106145" cy="5485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13" descr="C:\Users\Farshad\Desktop\Aerobiology chamber\information of problem\Aerobiology Chamber final.tif">
            <a:extLst>
              <a:ext uri="{FF2B5EF4-FFF2-40B4-BE49-F238E27FC236}">
                <a16:creationId xmlns:a16="http://schemas.microsoft.com/office/drawing/2014/main" id="{8B238F95-B5DD-52EA-7A20-10F2575102C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339" t="13033" r="4043" b="18246"/>
          <a:stretch/>
        </p:blipFill>
        <p:spPr bwMode="auto">
          <a:xfrm>
            <a:off x="623976" y="1708248"/>
            <a:ext cx="6896100" cy="4388810"/>
          </a:xfrm>
          <a:prstGeom prst="rect">
            <a:avLst/>
          </a:prstGeom>
          <a:noFill/>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A2B55A43-D267-0204-A667-5B79014C3AB6}"/>
              </a:ext>
            </a:extLst>
          </p:cNvPr>
          <p:cNvSpPr/>
          <p:nvPr/>
        </p:nvSpPr>
        <p:spPr>
          <a:xfrm>
            <a:off x="5484846" y="5431536"/>
            <a:ext cx="842802" cy="318083"/>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 name="Rectangle 15">
            <a:extLst>
              <a:ext uri="{FF2B5EF4-FFF2-40B4-BE49-F238E27FC236}">
                <a16:creationId xmlns:a16="http://schemas.microsoft.com/office/drawing/2014/main" id="{90C4B85D-B49F-9934-D52D-8C5A40534D05}"/>
              </a:ext>
            </a:extLst>
          </p:cNvPr>
          <p:cNvSpPr/>
          <p:nvPr/>
        </p:nvSpPr>
        <p:spPr>
          <a:xfrm>
            <a:off x="6903720" y="2478024"/>
            <a:ext cx="616356" cy="78496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 name="Rectangle 18">
            <a:extLst>
              <a:ext uri="{FF2B5EF4-FFF2-40B4-BE49-F238E27FC236}">
                <a16:creationId xmlns:a16="http://schemas.microsoft.com/office/drawing/2014/main" id="{022A942D-0B17-CFD6-DA66-510FAAA4CBB7}"/>
              </a:ext>
            </a:extLst>
          </p:cNvPr>
          <p:cNvSpPr/>
          <p:nvPr/>
        </p:nvSpPr>
        <p:spPr>
          <a:xfrm>
            <a:off x="4574053" y="5556913"/>
            <a:ext cx="842802" cy="374431"/>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1" name="TextBox 20">
            <a:extLst>
              <a:ext uri="{FF2B5EF4-FFF2-40B4-BE49-F238E27FC236}">
                <a16:creationId xmlns:a16="http://schemas.microsoft.com/office/drawing/2014/main" id="{6167284F-BA45-8130-33D8-DD3372C2CC63}"/>
              </a:ext>
            </a:extLst>
          </p:cNvPr>
          <p:cNvSpPr txBox="1"/>
          <p:nvPr/>
        </p:nvSpPr>
        <p:spPr>
          <a:xfrm>
            <a:off x="1489307" y="2945857"/>
            <a:ext cx="4376560" cy="353943"/>
          </a:xfrm>
          <a:prstGeom prst="rect">
            <a:avLst/>
          </a:prstGeom>
          <a:solidFill>
            <a:srgbClr val="FFFF00"/>
          </a:solidFill>
          <a:ln>
            <a:solidFill>
              <a:schemeClr val="tx2"/>
            </a:solidFill>
          </a:ln>
        </p:spPr>
        <p:txBody>
          <a:bodyPr wrap="square">
            <a:spAutoFit/>
          </a:bodyPr>
          <a:lstStyle/>
          <a:p>
            <a:r>
              <a:rPr lang="en-US" sz="1700" dirty="0">
                <a:solidFill>
                  <a:schemeClr val="tx2"/>
                </a:solidFill>
              </a:rPr>
              <a:t>TOTAL AREA OF THE CHAMBER = 25 m</a:t>
            </a:r>
            <a:r>
              <a:rPr lang="en-US" sz="1700" baseline="30000" dirty="0">
                <a:solidFill>
                  <a:schemeClr val="tx2"/>
                </a:solidFill>
              </a:rPr>
              <a:t>3</a:t>
            </a:r>
            <a:r>
              <a:rPr lang="en-US" sz="1700" dirty="0">
                <a:solidFill>
                  <a:schemeClr val="tx2"/>
                </a:solidFill>
              </a:rPr>
              <a:t> </a:t>
            </a:r>
          </a:p>
        </p:txBody>
      </p:sp>
      <p:sp>
        <p:nvSpPr>
          <p:cNvPr id="3" name="Footer Placeholder 6">
            <a:extLst>
              <a:ext uri="{FF2B5EF4-FFF2-40B4-BE49-F238E27FC236}">
                <a16:creationId xmlns:a16="http://schemas.microsoft.com/office/drawing/2014/main" id="{FECA5291-CA58-BD34-A5EA-8DB88378A8C9}"/>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307363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barn(inVertical)">
                                      <p:cBhvr>
                                        <p:cTn id="31" dur="500"/>
                                        <p:tgtEl>
                                          <p:spTgt spid="55"/>
                                        </p:tgtEl>
                                      </p:cBhvr>
                                    </p:animEffect>
                                  </p:childTnLst>
                                </p:cTn>
                              </p:par>
                              <p:par>
                                <p:cTn id="32" presetID="16" presetClass="entr" presetSubtype="21" fill="hold"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barn(inVertical)">
                                      <p:cBhvr>
                                        <p:cTn id="3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7" grpId="0">
        <p:bldAsOne/>
      </p:bldGraphic>
      <p:bldP spid="15" grpId="0" animBg="1"/>
      <p:bldP spid="16" grpId="0" animBg="1"/>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441C-64BF-374A-C401-471AE8216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53135-4374-0364-7EDC-F7E99DFC6BD0}"/>
              </a:ext>
            </a:extLst>
          </p:cNvPr>
          <p:cNvSpPr>
            <a:spLocks noGrp="1"/>
          </p:cNvSpPr>
          <p:nvPr>
            <p:ph type="title"/>
          </p:nvPr>
        </p:nvSpPr>
        <p:spPr>
          <a:xfrm>
            <a:off x="816365" y="878241"/>
            <a:ext cx="10878845" cy="692497"/>
          </a:xfrm>
        </p:spPr>
        <p:txBody>
          <a:bodyPr/>
          <a:lstStyle/>
          <a:p>
            <a:r>
              <a:rPr lang="en-US" dirty="0"/>
              <a:t>Lysol Air Sanitizer: Efficacy against aerosolized </a:t>
            </a:r>
            <a:r>
              <a:rPr lang="en-US" i="1" dirty="0"/>
              <a:t>Staphylococcus aureus</a:t>
            </a:r>
          </a:p>
        </p:txBody>
      </p:sp>
      <p:sp>
        <p:nvSpPr>
          <p:cNvPr id="54" name="Slide Number Placeholder 53">
            <a:extLst>
              <a:ext uri="{FF2B5EF4-FFF2-40B4-BE49-F238E27FC236}">
                <a16:creationId xmlns:a16="http://schemas.microsoft.com/office/drawing/2014/main" id="{14EC50AE-FEAB-7B2F-3B81-688542433054}"/>
              </a:ext>
            </a:extLst>
          </p:cNvPr>
          <p:cNvSpPr>
            <a:spLocks noGrp="1"/>
          </p:cNvSpPr>
          <p:nvPr>
            <p:ph type="sldNum" sz="quarter" idx="11"/>
          </p:nvPr>
        </p:nvSpPr>
        <p:spPr/>
        <p:txBody>
          <a:bodyPr/>
          <a:lstStyle/>
          <a:p>
            <a:fld id="{2AD60A62-D79C-4E7D-8F8E-8A07D848AD24}" type="slidenum">
              <a:rPr lang="en-US" smtClean="0"/>
              <a:pPr/>
              <a:t>12</a:t>
            </a:fld>
            <a:endParaRPr lang="en-US" dirty="0"/>
          </a:p>
        </p:txBody>
      </p:sp>
      <p:sp>
        <p:nvSpPr>
          <p:cNvPr id="41" name="TextBox 40">
            <a:extLst>
              <a:ext uri="{FF2B5EF4-FFF2-40B4-BE49-F238E27FC236}">
                <a16:creationId xmlns:a16="http://schemas.microsoft.com/office/drawing/2014/main" id="{DCA956C0-7ABE-AB66-2A43-1C17AE487B96}"/>
              </a:ext>
            </a:extLst>
          </p:cNvPr>
          <p:cNvSpPr txBox="1"/>
          <p:nvPr/>
        </p:nvSpPr>
        <p:spPr>
          <a:xfrm>
            <a:off x="816366" y="5023817"/>
            <a:ext cx="6635626" cy="1384995"/>
          </a:xfrm>
          <a:prstGeom prst="rect">
            <a:avLst/>
          </a:prstGeom>
          <a:noFill/>
        </p:spPr>
        <p:txBody>
          <a:bodyPr wrap="square">
            <a:spAutoFit/>
          </a:bodyPr>
          <a:lstStyle/>
          <a:p>
            <a:pPr marL="285750" indent="-285750">
              <a:buFont typeface="Wingdings" panose="05000000000000000000" pitchFamily="2" charset="2"/>
              <a:buChar char="Ø"/>
            </a:pPr>
            <a:r>
              <a:rPr lang="en-CA" sz="1400" b="1" dirty="0">
                <a:solidFill>
                  <a:schemeClr val="tx2"/>
                </a:solidFill>
              </a:rPr>
              <a:t>Three lots </a:t>
            </a:r>
            <a:r>
              <a:rPr lang="en-CA" sz="1400" dirty="0">
                <a:solidFill>
                  <a:schemeClr val="tx2"/>
                </a:solidFill>
              </a:rPr>
              <a:t>(e0199-069, </a:t>
            </a:r>
            <a:r>
              <a:rPr lang="en-US" sz="1400" dirty="0">
                <a:solidFill>
                  <a:schemeClr val="tx2"/>
                </a:solidFill>
              </a:rPr>
              <a:t>e0032-170, e0199-070) </a:t>
            </a:r>
            <a:r>
              <a:rPr lang="en-CA" sz="1400" dirty="0">
                <a:solidFill>
                  <a:schemeClr val="tx2"/>
                </a:solidFill>
              </a:rPr>
              <a:t> </a:t>
            </a:r>
            <a:r>
              <a:rPr lang="en-CA" sz="1400" b="1" dirty="0">
                <a:solidFill>
                  <a:schemeClr val="tx2"/>
                </a:solidFill>
              </a:rPr>
              <a:t>tested (each lot tested in triplicate)</a:t>
            </a:r>
            <a:r>
              <a:rPr lang="en-CA" sz="1400" dirty="0">
                <a:solidFill>
                  <a:schemeClr val="tx2"/>
                </a:solidFill>
              </a:rPr>
              <a:t> and </a:t>
            </a:r>
            <a:r>
              <a:rPr lang="en-CA" sz="1400" b="1" dirty="0">
                <a:solidFill>
                  <a:schemeClr val="tx2"/>
                </a:solidFill>
              </a:rPr>
              <a:t>demonstrated a 99.9% (3.0-log</a:t>
            </a:r>
            <a:r>
              <a:rPr lang="en-CA" sz="1400" b="1" baseline="-25000" dirty="0">
                <a:solidFill>
                  <a:schemeClr val="tx2"/>
                </a:solidFill>
              </a:rPr>
              <a:t>10</a:t>
            </a:r>
            <a:r>
              <a:rPr lang="en-CA" sz="1400" b="1" dirty="0">
                <a:solidFill>
                  <a:schemeClr val="tx2"/>
                </a:solidFill>
              </a:rPr>
              <a:t>) reduction in the viability of airborne </a:t>
            </a:r>
            <a:r>
              <a:rPr lang="en-CA" sz="1400" b="1" i="1" dirty="0">
                <a:solidFill>
                  <a:schemeClr val="tx2"/>
                </a:solidFill>
              </a:rPr>
              <a:t>S. aureus </a:t>
            </a:r>
            <a:r>
              <a:rPr lang="en-CA" sz="1400" dirty="0">
                <a:solidFill>
                  <a:schemeClr val="tx2"/>
                </a:solidFill>
              </a:rPr>
              <a:t>(</a:t>
            </a:r>
            <a:r>
              <a:rPr lang="en-CA" sz="1400" u="sng" dirty="0">
                <a:solidFill>
                  <a:schemeClr val="tx2"/>
                </a:solidFill>
              </a:rPr>
              <a:t>suspended in ASTM tripartite soil load</a:t>
            </a:r>
            <a:r>
              <a:rPr lang="en-CA" sz="1400" b="1" dirty="0">
                <a:solidFill>
                  <a:schemeClr val="tx2"/>
                </a:solidFill>
              </a:rPr>
              <a:t> </a:t>
            </a:r>
            <a:r>
              <a:rPr lang="en-CA" sz="1400" dirty="0">
                <a:solidFill>
                  <a:schemeClr val="tx2"/>
                </a:solidFill>
              </a:rPr>
              <a:t>to simulate body secretions/excretions) </a:t>
            </a:r>
            <a:r>
              <a:rPr lang="en-CA" sz="1400" b="1" dirty="0">
                <a:solidFill>
                  <a:schemeClr val="tx2"/>
                </a:solidFill>
                <a:highlight>
                  <a:srgbClr val="FFFF00"/>
                </a:highlight>
              </a:rPr>
              <a:t>in 3.21 minutes </a:t>
            </a:r>
            <a:r>
              <a:rPr lang="en-CA" sz="1400" dirty="0">
                <a:solidFill>
                  <a:schemeClr val="tx2"/>
                </a:solidFill>
              </a:rPr>
              <a:t>(3.46, 3.30, 2.86 minutes respectively) and met the acceptance criterion as required by the U.S. EPA</a:t>
            </a:r>
            <a:endParaRPr lang="en-US" sz="1400" dirty="0">
              <a:solidFill>
                <a:schemeClr val="tx2"/>
              </a:solidFill>
            </a:endParaRPr>
          </a:p>
        </p:txBody>
      </p:sp>
      <p:graphicFrame>
        <p:nvGraphicFramePr>
          <p:cNvPr id="21" name="Chart 20">
            <a:extLst>
              <a:ext uri="{FF2B5EF4-FFF2-40B4-BE49-F238E27FC236}">
                <a16:creationId xmlns:a16="http://schemas.microsoft.com/office/drawing/2014/main" id="{EBB81931-84E7-DB54-7ACD-9124069C7703}"/>
              </a:ext>
            </a:extLst>
          </p:cNvPr>
          <p:cNvGraphicFramePr>
            <a:graphicFrameLocks/>
          </p:cNvGraphicFramePr>
          <p:nvPr>
            <p:extLst>
              <p:ext uri="{D42A27DB-BD31-4B8C-83A1-F6EECF244321}">
                <p14:modId xmlns:p14="http://schemas.microsoft.com/office/powerpoint/2010/main" val="1023852952"/>
              </p:ext>
            </p:extLst>
          </p:nvPr>
        </p:nvGraphicFramePr>
        <p:xfrm>
          <a:off x="2174671" y="1436352"/>
          <a:ext cx="6725328" cy="3262992"/>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Group 21">
            <a:extLst>
              <a:ext uri="{FF2B5EF4-FFF2-40B4-BE49-F238E27FC236}">
                <a16:creationId xmlns:a16="http://schemas.microsoft.com/office/drawing/2014/main" id="{4435EFD9-B1B6-8CBA-D290-D32F4C4142B8}"/>
              </a:ext>
            </a:extLst>
          </p:cNvPr>
          <p:cNvGrpSpPr/>
          <p:nvPr/>
        </p:nvGrpSpPr>
        <p:grpSpPr>
          <a:xfrm>
            <a:off x="4664387" y="2289056"/>
            <a:ext cx="304378" cy="2023668"/>
            <a:chOff x="5881350" y="2193509"/>
            <a:chExt cx="304378" cy="2023668"/>
          </a:xfrm>
        </p:grpSpPr>
        <p:cxnSp>
          <p:nvCxnSpPr>
            <p:cNvPr id="23" name="Straight Connector 22">
              <a:extLst>
                <a:ext uri="{FF2B5EF4-FFF2-40B4-BE49-F238E27FC236}">
                  <a16:creationId xmlns:a16="http://schemas.microsoft.com/office/drawing/2014/main" id="{70E025C8-3D46-83C7-AFAA-F3D35E076F3B}"/>
                </a:ext>
              </a:extLst>
            </p:cNvPr>
            <p:cNvCxnSpPr>
              <a:cxnSpLocks/>
            </p:cNvCxnSpPr>
            <p:nvPr/>
          </p:nvCxnSpPr>
          <p:spPr>
            <a:xfrm flipH="1">
              <a:off x="6096794" y="3502401"/>
              <a:ext cx="14971" cy="49933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F9AE134-72FC-1F2C-66F9-A8F1B1A0B63D}"/>
                </a:ext>
              </a:extLst>
            </p:cNvPr>
            <p:cNvGrpSpPr/>
            <p:nvPr/>
          </p:nvGrpSpPr>
          <p:grpSpPr>
            <a:xfrm>
              <a:off x="5881350" y="2193509"/>
              <a:ext cx="304378" cy="2023668"/>
              <a:chOff x="5881350" y="2193509"/>
              <a:chExt cx="304378" cy="2023668"/>
            </a:xfrm>
          </p:grpSpPr>
          <p:grpSp>
            <p:nvGrpSpPr>
              <p:cNvPr id="25" name="Group 24">
                <a:extLst>
                  <a:ext uri="{FF2B5EF4-FFF2-40B4-BE49-F238E27FC236}">
                    <a16:creationId xmlns:a16="http://schemas.microsoft.com/office/drawing/2014/main" id="{9C789FA9-C520-2254-CFA3-8577F1068742}"/>
                  </a:ext>
                </a:extLst>
              </p:cNvPr>
              <p:cNvGrpSpPr/>
              <p:nvPr/>
            </p:nvGrpSpPr>
            <p:grpSpPr>
              <a:xfrm>
                <a:off x="5881350" y="2193509"/>
                <a:ext cx="230415" cy="1458828"/>
                <a:chOff x="5881350" y="2193509"/>
                <a:chExt cx="230415" cy="1458828"/>
              </a:xfrm>
            </p:grpSpPr>
            <p:cxnSp>
              <p:nvCxnSpPr>
                <p:cNvPr id="27" name="Straight Arrow Connector 26">
                  <a:extLst>
                    <a:ext uri="{FF2B5EF4-FFF2-40B4-BE49-F238E27FC236}">
                      <a16:creationId xmlns:a16="http://schemas.microsoft.com/office/drawing/2014/main" id="{4759E175-E84D-97C6-8ECD-16A36D8EE56D}"/>
                    </a:ext>
                  </a:extLst>
                </p:cNvPr>
                <p:cNvCxnSpPr>
                  <a:cxnSpLocks/>
                </p:cNvCxnSpPr>
                <p:nvPr/>
              </p:nvCxnSpPr>
              <p:spPr>
                <a:xfrm flipH="1" flipV="1">
                  <a:off x="6096794" y="2193509"/>
                  <a:ext cx="14971" cy="145882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01C260C-3184-4C78-D925-EB892392F313}"/>
                    </a:ext>
                  </a:extLst>
                </p:cNvPr>
                <p:cNvSpPr txBox="1"/>
                <p:nvPr/>
              </p:nvSpPr>
              <p:spPr>
                <a:xfrm rot="16200000">
                  <a:off x="5358002" y="2731023"/>
                  <a:ext cx="1262140" cy="215444"/>
                </a:xfrm>
                <a:prstGeom prst="rect">
                  <a:avLst/>
                </a:prstGeom>
                <a:noFill/>
              </p:spPr>
              <p:txBody>
                <a:bodyPr wrap="none" lIns="0" tIns="0" rIns="0" bIns="0" rtlCol="0">
                  <a:spAutoFit/>
                </a:bodyPr>
                <a:lstStyle/>
                <a:p>
                  <a:pPr algn="l">
                    <a:spcAft>
                      <a:spcPts val="200"/>
                    </a:spcAft>
                  </a:pPr>
                  <a:r>
                    <a:rPr lang="en-US" sz="1400" b="1" dirty="0"/>
                    <a:t>3 log</a:t>
                  </a:r>
                  <a:r>
                    <a:rPr lang="en-US" sz="1400" b="1" baseline="-25000" dirty="0"/>
                    <a:t>10 </a:t>
                  </a:r>
                  <a:r>
                    <a:rPr lang="en-US" sz="1400" b="1" dirty="0"/>
                    <a:t>Reduction</a:t>
                  </a:r>
                  <a:endParaRPr lang="en-CA" sz="1400" b="1" dirty="0"/>
                </a:p>
              </p:txBody>
            </p:sp>
          </p:grpSp>
          <p:sp>
            <p:nvSpPr>
              <p:cNvPr id="26" name="TextBox 25">
                <a:extLst>
                  <a:ext uri="{FF2B5EF4-FFF2-40B4-BE49-F238E27FC236}">
                    <a16:creationId xmlns:a16="http://schemas.microsoft.com/office/drawing/2014/main" id="{0F8180A8-F38E-198D-92D8-00C8CCD910FB}"/>
                  </a:ext>
                </a:extLst>
              </p:cNvPr>
              <p:cNvSpPr txBox="1"/>
              <p:nvPr/>
            </p:nvSpPr>
            <p:spPr>
              <a:xfrm>
                <a:off x="6037802" y="4001733"/>
                <a:ext cx="147926" cy="215444"/>
              </a:xfrm>
              <a:prstGeom prst="rect">
                <a:avLst/>
              </a:prstGeom>
              <a:noFill/>
            </p:spPr>
            <p:txBody>
              <a:bodyPr wrap="none" lIns="0" tIns="0" rIns="0" bIns="0" rtlCol="0">
                <a:spAutoFit/>
              </a:bodyPr>
              <a:lstStyle/>
              <a:p>
                <a:pPr algn="l">
                  <a:spcAft>
                    <a:spcPts val="200"/>
                  </a:spcAft>
                </a:pPr>
                <a:r>
                  <a:rPr lang="en-US" sz="1400" b="1" dirty="0"/>
                  <a:t>Tc</a:t>
                </a:r>
                <a:endParaRPr lang="en-CA" sz="1400" b="1" dirty="0"/>
              </a:p>
            </p:txBody>
          </p:sp>
        </p:grpSp>
      </p:grpSp>
      <p:pic>
        <p:nvPicPr>
          <p:cNvPr id="4" name="Picture 3">
            <a:extLst>
              <a:ext uri="{FF2B5EF4-FFF2-40B4-BE49-F238E27FC236}">
                <a16:creationId xmlns:a16="http://schemas.microsoft.com/office/drawing/2014/main" id="{9043B77A-AC37-0C85-D517-27E89641CAE1}"/>
              </a:ext>
            </a:extLst>
          </p:cNvPr>
          <p:cNvPicPr>
            <a:picLocks noChangeAspect="1"/>
          </p:cNvPicPr>
          <p:nvPr/>
        </p:nvPicPr>
        <p:blipFill>
          <a:blip r:embed="rId4"/>
          <a:stretch>
            <a:fillRect/>
          </a:stretch>
        </p:blipFill>
        <p:spPr>
          <a:xfrm>
            <a:off x="7451991" y="5021557"/>
            <a:ext cx="4372025" cy="1484456"/>
          </a:xfrm>
          <a:prstGeom prst="rect">
            <a:avLst/>
          </a:prstGeom>
        </p:spPr>
      </p:pic>
      <p:sp>
        <p:nvSpPr>
          <p:cNvPr id="3" name="Footer Placeholder 6">
            <a:extLst>
              <a:ext uri="{FF2B5EF4-FFF2-40B4-BE49-F238E27FC236}">
                <a16:creationId xmlns:a16="http://schemas.microsoft.com/office/drawing/2014/main" id="{41CFC236-BAC2-9643-67D9-32BE1374216A}"/>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3323058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934DF1-F9E9-975E-B808-5E93EE3B95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91417-39C5-0E5C-5C51-4397D47734D6}"/>
              </a:ext>
            </a:extLst>
          </p:cNvPr>
          <p:cNvSpPr>
            <a:spLocks noGrp="1"/>
          </p:cNvSpPr>
          <p:nvPr>
            <p:ph type="title"/>
          </p:nvPr>
        </p:nvSpPr>
        <p:spPr>
          <a:xfrm>
            <a:off x="939628" y="878241"/>
            <a:ext cx="9655666" cy="346249"/>
          </a:xfrm>
        </p:spPr>
        <p:txBody>
          <a:bodyPr/>
          <a:lstStyle/>
          <a:p>
            <a:r>
              <a:rPr lang="en-US" dirty="0"/>
              <a:t>Efficacy against aerosolized </a:t>
            </a:r>
            <a:r>
              <a:rPr lang="en-US" i="1" dirty="0"/>
              <a:t>Klebsiella pneumoniae</a:t>
            </a:r>
          </a:p>
        </p:txBody>
      </p:sp>
      <p:sp>
        <p:nvSpPr>
          <p:cNvPr id="54" name="Slide Number Placeholder 53">
            <a:extLst>
              <a:ext uri="{FF2B5EF4-FFF2-40B4-BE49-F238E27FC236}">
                <a16:creationId xmlns:a16="http://schemas.microsoft.com/office/drawing/2014/main" id="{4F0D24B0-D719-4984-44AE-6119DE9980ED}"/>
              </a:ext>
            </a:extLst>
          </p:cNvPr>
          <p:cNvSpPr>
            <a:spLocks noGrp="1"/>
          </p:cNvSpPr>
          <p:nvPr>
            <p:ph type="sldNum" sz="quarter" idx="11"/>
          </p:nvPr>
        </p:nvSpPr>
        <p:spPr/>
        <p:txBody>
          <a:bodyPr/>
          <a:lstStyle/>
          <a:p>
            <a:fld id="{2AD60A62-D79C-4E7D-8F8E-8A07D848AD24}" type="slidenum">
              <a:rPr lang="en-US" smtClean="0"/>
              <a:pPr/>
              <a:t>13</a:t>
            </a:fld>
            <a:endParaRPr lang="en-US" dirty="0"/>
          </a:p>
        </p:txBody>
      </p:sp>
      <p:sp>
        <p:nvSpPr>
          <p:cNvPr id="4" name="TextBox 3">
            <a:extLst>
              <a:ext uri="{FF2B5EF4-FFF2-40B4-BE49-F238E27FC236}">
                <a16:creationId xmlns:a16="http://schemas.microsoft.com/office/drawing/2014/main" id="{A7560F17-8576-86D2-ABF4-5E757E2A185B}"/>
              </a:ext>
            </a:extLst>
          </p:cNvPr>
          <p:cNvSpPr txBox="1"/>
          <p:nvPr/>
        </p:nvSpPr>
        <p:spPr>
          <a:xfrm>
            <a:off x="939627" y="5053287"/>
            <a:ext cx="6425815" cy="1384995"/>
          </a:xfrm>
          <a:prstGeom prst="rect">
            <a:avLst/>
          </a:prstGeom>
          <a:noFill/>
        </p:spPr>
        <p:txBody>
          <a:bodyPr wrap="square">
            <a:spAutoFit/>
          </a:bodyPr>
          <a:lstStyle/>
          <a:p>
            <a:pPr marL="285750" indent="-285750">
              <a:buFont typeface="Wingdings" panose="05000000000000000000" pitchFamily="2" charset="2"/>
              <a:buChar char="Ø"/>
            </a:pPr>
            <a:r>
              <a:rPr lang="en-CA" sz="1400" b="1" dirty="0">
                <a:solidFill>
                  <a:schemeClr val="tx2"/>
                </a:solidFill>
              </a:rPr>
              <a:t>Three lots </a:t>
            </a:r>
            <a:r>
              <a:rPr lang="en-CA" sz="1400" dirty="0">
                <a:solidFill>
                  <a:schemeClr val="tx2"/>
                </a:solidFill>
              </a:rPr>
              <a:t>(e0199-069, </a:t>
            </a:r>
            <a:r>
              <a:rPr lang="en-US" sz="1400" dirty="0">
                <a:solidFill>
                  <a:schemeClr val="tx2"/>
                </a:solidFill>
              </a:rPr>
              <a:t>e0032-170, e0199-070) </a:t>
            </a:r>
            <a:r>
              <a:rPr lang="en-CA" sz="1400" dirty="0">
                <a:solidFill>
                  <a:schemeClr val="tx2"/>
                </a:solidFill>
              </a:rPr>
              <a:t> </a:t>
            </a:r>
            <a:r>
              <a:rPr lang="en-CA" sz="1400" b="1" dirty="0">
                <a:solidFill>
                  <a:schemeClr val="tx2"/>
                </a:solidFill>
              </a:rPr>
              <a:t>tested (each lot tested in triplicate)</a:t>
            </a:r>
            <a:r>
              <a:rPr lang="en-CA" sz="1400" dirty="0">
                <a:solidFill>
                  <a:schemeClr val="tx2"/>
                </a:solidFill>
              </a:rPr>
              <a:t> and </a:t>
            </a:r>
            <a:r>
              <a:rPr lang="en-CA" sz="1400" b="1" dirty="0">
                <a:solidFill>
                  <a:schemeClr val="tx2"/>
                </a:solidFill>
              </a:rPr>
              <a:t>demonstrated a 99.9% (3.0-log</a:t>
            </a:r>
            <a:r>
              <a:rPr lang="en-CA" sz="1400" b="1" baseline="-25000" dirty="0">
                <a:solidFill>
                  <a:schemeClr val="tx2"/>
                </a:solidFill>
              </a:rPr>
              <a:t>10</a:t>
            </a:r>
            <a:r>
              <a:rPr lang="en-CA" sz="1400" b="1" dirty="0">
                <a:solidFill>
                  <a:schemeClr val="tx2"/>
                </a:solidFill>
              </a:rPr>
              <a:t>) reduction in the viability of airborne </a:t>
            </a:r>
            <a:r>
              <a:rPr lang="en-CA" sz="1400" b="1" i="1" dirty="0">
                <a:solidFill>
                  <a:schemeClr val="tx2"/>
                </a:solidFill>
              </a:rPr>
              <a:t>K. pneumoniae </a:t>
            </a:r>
            <a:r>
              <a:rPr lang="en-CA" sz="1400" dirty="0">
                <a:solidFill>
                  <a:schemeClr val="tx2"/>
                </a:solidFill>
              </a:rPr>
              <a:t>(</a:t>
            </a:r>
            <a:r>
              <a:rPr lang="en-CA" sz="1400" u="sng" dirty="0">
                <a:solidFill>
                  <a:schemeClr val="tx2"/>
                </a:solidFill>
              </a:rPr>
              <a:t>suspended in ASTM tripartite soil load</a:t>
            </a:r>
            <a:r>
              <a:rPr lang="en-CA" sz="1400" b="1" dirty="0">
                <a:solidFill>
                  <a:schemeClr val="tx2"/>
                </a:solidFill>
              </a:rPr>
              <a:t> </a:t>
            </a:r>
            <a:r>
              <a:rPr lang="en-CA" sz="1400" dirty="0">
                <a:solidFill>
                  <a:schemeClr val="tx2"/>
                </a:solidFill>
              </a:rPr>
              <a:t>to simulate body secretions/excretions) </a:t>
            </a:r>
            <a:r>
              <a:rPr lang="en-CA" sz="1400" b="1" dirty="0">
                <a:solidFill>
                  <a:schemeClr val="tx2"/>
                </a:solidFill>
              </a:rPr>
              <a:t>in 1.15 minutes </a:t>
            </a:r>
            <a:r>
              <a:rPr lang="en-CA" sz="1400" dirty="0">
                <a:solidFill>
                  <a:schemeClr val="tx2"/>
                </a:solidFill>
              </a:rPr>
              <a:t>(1.17, 1.12, 1.16 minutes respectively) and met the acceptance criterion as required by the U.S. EPA</a:t>
            </a:r>
            <a:endParaRPr lang="en-US" sz="1400" dirty="0">
              <a:solidFill>
                <a:schemeClr val="tx2"/>
              </a:solidFill>
            </a:endParaRPr>
          </a:p>
        </p:txBody>
      </p:sp>
      <p:graphicFrame>
        <p:nvGraphicFramePr>
          <p:cNvPr id="13" name="Chart 12">
            <a:extLst>
              <a:ext uri="{FF2B5EF4-FFF2-40B4-BE49-F238E27FC236}">
                <a16:creationId xmlns:a16="http://schemas.microsoft.com/office/drawing/2014/main" id="{A4F45486-F33B-D7A8-F6E9-98515BC35A51}"/>
              </a:ext>
            </a:extLst>
          </p:cNvPr>
          <p:cNvGraphicFramePr>
            <a:graphicFrameLocks/>
          </p:cNvGraphicFramePr>
          <p:nvPr/>
        </p:nvGraphicFramePr>
        <p:xfrm>
          <a:off x="1703637" y="1220011"/>
          <a:ext cx="8002542" cy="3483812"/>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a:extLst>
              <a:ext uri="{FF2B5EF4-FFF2-40B4-BE49-F238E27FC236}">
                <a16:creationId xmlns:a16="http://schemas.microsoft.com/office/drawing/2014/main" id="{0AC94EAD-B2AF-BD1F-885D-9A18BB0BE680}"/>
              </a:ext>
            </a:extLst>
          </p:cNvPr>
          <p:cNvGrpSpPr/>
          <p:nvPr/>
        </p:nvGrpSpPr>
        <p:grpSpPr>
          <a:xfrm>
            <a:off x="2993925" y="2134301"/>
            <a:ext cx="325265" cy="2148032"/>
            <a:chOff x="5881350" y="1955511"/>
            <a:chExt cx="325265" cy="2148032"/>
          </a:xfrm>
        </p:grpSpPr>
        <p:cxnSp>
          <p:nvCxnSpPr>
            <p:cNvPr id="16" name="Straight Connector 15">
              <a:extLst>
                <a:ext uri="{FF2B5EF4-FFF2-40B4-BE49-F238E27FC236}">
                  <a16:creationId xmlns:a16="http://schemas.microsoft.com/office/drawing/2014/main" id="{33D50784-16FB-10F8-9271-CF568396E122}"/>
                </a:ext>
              </a:extLst>
            </p:cNvPr>
            <p:cNvCxnSpPr>
              <a:cxnSpLocks/>
            </p:cNvCxnSpPr>
            <p:nvPr/>
          </p:nvCxnSpPr>
          <p:spPr>
            <a:xfrm>
              <a:off x="6096794" y="3188364"/>
              <a:ext cx="0" cy="699735"/>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8BB3F94-187E-EC6B-F34E-FFF49140616C}"/>
                </a:ext>
              </a:extLst>
            </p:cNvPr>
            <p:cNvGrpSpPr/>
            <p:nvPr/>
          </p:nvGrpSpPr>
          <p:grpSpPr>
            <a:xfrm>
              <a:off x="5881350" y="1955511"/>
              <a:ext cx="325265" cy="2148032"/>
              <a:chOff x="5881350" y="1955511"/>
              <a:chExt cx="325265" cy="2148032"/>
            </a:xfrm>
          </p:grpSpPr>
          <p:grpSp>
            <p:nvGrpSpPr>
              <p:cNvPr id="19" name="Group 18">
                <a:extLst>
                  <a:ext uri="{FF2B5EF4-FFF2-40B4-BE49-F238E27FC236}">
                    <a16:creationId xmlns:a16="http://schemas.microsoft.com/office/drawing/2014/main" id="{A91BE4AE-603D-C56A-4FE3-C2F79805A0CF}"/>
                  </a:ext>
                </a:extLst>
              </p:cNvPr>
              <p:cNvGrpSpPr/>
              <p:nvPr/>
            </p:nvGrpSpPr>
            <p:grpSpPr>
              <a:xfrm>
                <a:off x="5881350" y="1955511"/>
                <a:ext cx="230415" cy="1617300"/>
                <a:chOff x="5881350" y="1955511"/>
                <a:chExt cx="230415" cy="1617300"/>
              </a:xfrm>
            </p:grpSpPr>
            <p:cxnSp>
              <p:nvCxnSpPr>
                <p:cNvPr id="21" name="Straight Arrow Connector 20">
                  <a:extLst>
                    <a:ext uri="{FF2B5EF4-FFF2-40B4-BE49-F238E27FC236}">
                      <a16:creationId xmlns:a16="http://schemas.microsoft.com/office/drawing/2014/main" id="{AA31DDF9-3621-A411-161E-ED27501702BA}"/>
                    </a:ext>
                  </a:extLst>
                </p:cNvPr>
                <p:cNvCxnSpPr>
                  <a:cxnSpLocks/>
                </p:cNvCxnSpPr>
                <p:nvPr/>
              </p:nvCxnSpPr>
              <p:spPr>
                <a:xfrm flipH="1" flipV="1">
                  <a:off x="6096794" y="1955511"/>
                  <a:ext cx="14971" cy="123285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DB6D130-165D-8DCE-1701-61D0097423D7}"/>
                    </a:ext>
                  </a:extLst>
                </p:cNvPr>
                <p:cNvSpPr txBox="1"/>
                <p:nvPr/>
              </p:nvSpPr>
              <p:spPr>
                <a:xfrm rot="16200000">
                  <a:off x="5358002" y="2834019"/>
                  <a:ext cx="1262140" cy="215444"/>
                </a:xfrm>
                <a:prstGeom prst="rect">
                  <a:avLst/>
                </a:prstGeom>
                <a:noFill/>
              </p:spPr>
              <p:txBody>
                <a:bodyPr wrap="none" lIns="0" tIns="0" rIns="0" bIns="0" rtlCol="0">
                  <a:spAutoFit/>
                </a:bodyPr>
                <a:lstStyle/>
                <a:p>
                  <a:pPr algn="l">
                    <a:spcAft>
                      <a:spcPts val="200"/>
                    </a:spcAft>
                  </a:pPr>
                  <a:r>
                    <a:rPr lang="en-US" sz="1400" b="1" dirty="0"/>
                    <a:t>3 log</a:t>
                  </a:r>
                  <a:r>
                    <a:rPr lang="en-US" sz="1400" b="1" baseline="-25000" dirty="0"/>
                    <a:t>10 </a:t>
                  </a:r>
                  <a:r>
                    <a:rPr lang="en-US" sz="1400" b="1" dirty="0"/>
                    <a:t>Reduction</a:t>
                  </a:r>
                  <a:endParaRPr lang="en-CA" sz="1400" b="1" dirty="0"/>
                </a:p>
              </p:txBody>
            </p:sp>
          </p:grpSp>
          <p:sp>
            <p:nvSpPr>
              <p:cNvPr id="20" name="TextBox 19">
                <a:extLst>
                  <a:ext uri="{FF2B5EF4-FFF2-40B4-BE49-F238E27FC236}">
                    <a16:creationId xmlns:a16="http://schemas.microsoft.com/office/drawing/2014/main" id="{278226A0-438A-1F79-3FE0-F3CF1CE7D07A}"/>
                  </a:ext>
                </a:extLst>
              </p:cNvPr>
              <p:cNvSpPr txBox="1"/>
              <p:nvPr/>
            </p:nvSpPr>
            <p:spPr>
              <a:xfrm>
                <a:off x="6058689" y="3888099"/>
                <a:ext cx="147926" cy="215444"/>
              </a:xfrm>
              <a:prstGeom prst="rect">
                <a:avLst/>
              </a:prstGeom>
              <a:noFill/>
            </p:spPr>
            <p:txBody>
              <a:bodyPr wrap="none" lIns="0" tIns="0" rIns="0" bIns="0" rtlCol="0">
                <a:spAutoFit/>
              </a:bodyPr>
              <a:lstStyle/>
              <a:p>
                <a:pPr algn="l">
                  <a:spcAft>
                    <a:spcPts val="200"/>
                  </a:spcAft>
                </a:pPr>
                <a:r>
                  <a:rPr lang="en-US" sz="1400" b="1" dirty="0"/>
                  <a:t>Tc</a:t>
                </a:r>
                <a:endParaRPr lang="en-CA" sz="1400" b="1" dirty="0"/>
              </a:p>
            </p:txBody>
          </p:sp>
        </p:grpSp>
      </p:grpSp>
      <p:pic>
        <p:nvPicPr>
          <p:cNvPr id="9" name="Picture 8">
            <a:extLst>
              <a:ext uri="{FF2B5EF4-FFF2-40B4-BE49-F238E27FC236}">
                <a16:creationId xmlns:a16="http://schemas.microsoft.com/office/drawing/2014/main" id="{A023C963-06A2-C3EC-9F7F-3AF46A9345F5}"/>
              </a:ext>
            </a:extLst>
          </p:cNvPr>
          <p:cNvPicPr>
            <a:picLocks noChangeAspect="1"/>
          </p:cNvPicPr>
          <p:nvPr/>
        </p:nvPicPr>
        <p:blipFill>
          <a:blip r:embed="rId4"/>
          <a:stretch>
            <a:fillRect/>
          </a:stretch>
        </p:blipFill>
        <p:spPr>
          <a:xfrm>
            <a:off x="320969" y="251946"/>
            <a:ext cx="11540728" cy="323116"/>
          </a:xfrm>
          <a:prstGeom prst="rect">
            <a:avLst/>
          </a:prstGeom>
        </p:spPr>
      </p:pic>
      <p:pic>
        <p:nvPicPr>
          <p:cNvPr id="3" name="Picture 2">
            <a:extLst>
              <a:ext uri="{FF2B5EF4-FFF2-40B4-BE49-F238E27FC236}">
                <a16:creationId xmlns:a16="http://schemas.microsoft.com/office/drawing/2014/main" id="{222ADC4A-967E-52A4-FD19-D24130968EF5}"/>
              </a:ext>
            </a:extLst>
          </p:cNvPr>
          <p:cNvPicPr>
            <a:picLocks noChangeAspect="1"/>
          </p:cNvPicPr>
          <p:nvPr/>
        </p:nvPicPr>
        <p:blipFill>
          <a:blip r:embed="rId5"/>
          <a:stretch>
            <a:fillRect/>
          </a:stretch>
        </p:blipFill>
        <p:spPr>
          <a:xfrm>
            <a:off x="7451992" y="4983651"/>
            <a:ext cx="4210258" cy="1522361"/>
          </a:xfrm>
          <a:prstGeom prst="rect">
            <a:avLst/>
          </a:prstGeom>
        </p:spPr>
      </p:pic>
      <p:sp>
        <p:nvSpPr>
          <p:cNvPr id="5" name="Footer Placeholder 6">
            <a:extLst>
              <a:ext uri="{FF2B5EF4-FFF2-40B4-BE49-F238E27FC236}">
                <a16:creationId xmlns:a16="http://schemas.microsoft.com/office/drawing/2014/main" id="{74C554B4-0274-0B0F-BA00-1FEDF3701724}"/>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1135573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02F8E-3863-2DEF-E0B7-859708D15CB7}"/>
            </a:ext>
          </a:extLst>
        </p:cNvPr>
        <p:cNvGrpSpPr/>
        <p:nvPr/>
      </p:nvGrpSpPr>
      <p:grpSpPr>
        <a:xfrm>
          <a:off x="0" y="0"/>
          <a:ext cx="0" cy="0"/>
          <a:chOff x="0" y="0"/>
          <a:chExt cx="0" cy="0"/>
        </a:xfrm>
      </p:grpSpPr>
      <p:sp>
        <p:nvSpPr>
          <p:cNvPr id="54" name="Slide Number Placeholder 53">
            <a:extLst>
              <a:ext uri="{FF2B5EF4-FFF2-40B4-BE49-F238E27FC236}">
                <a16:creationId xmlns:a16="http://schemas.microsoft.com/office/drawing/2014/main" id="{0755497D-2328-6B2F-1263-02903E2E91BA}"/>
              </a:ext>
            </a:extLst>
          </p:cNvPr>
          <p:cNvSpPr>
            <a:spLocks noGrp="1"/>
          </p:cNvSpPr>
          <p:nvPr>
            <p:ph type="sldNum" sz="quarter" idx="11"/>
          </p:nvPr>
        </p:nvSpPr>
        <p:spPr/>
        <p:txBody>
          <a:bodyPr/>
          <a:lstStyle/>
          <a:p>
            <a:fld id="{2AD60A62-D79C-4E7D-8F8E-8A07D848AD24}" type="slidenum">
              <a:rPr lang="en-US" smtClean="0"/>
              <a:pPr/>
              <a:t>14</a:t>
            </a:fld>
            <a:endParaRPr lang="en-US" dirty="0"/>
          </a:p>
        </p:txBody>
      </p:sp>
      <p:sp>
        <p:nvSpPr>
          <p:cNvPr id="41" name="TextBox 40">
            <a:extLst>
              <a:ext uri="{FF2B5EF4-FFF2-40B4-BE49-F238E27FC236}">
                <a16:creationId xmlns:a16="http://schemas.microsoft.com/office/drawing/2014/main" id="{57C0AFE2-7531-27E6-21F0-921229009115}"/>
              </a:ext>
            </a:extLst>
          </p:cNvPr>
          <p:cNvSpPr txBox="1"/>
          <p:nvPr/>
        </p:nvSpPr>
        <p:spPr>
          <a:xfrm>
            <a:off x="695786" y="5122450"/>
            <a:ext cx="6635626" cy="1169551"/>
          </a:xfrm>
          <a:prstGeom prst="rect">
            <a:avLst/>
          </a:prstGeom>
          <a:noFill/>
        </p:spPr>
        <p:txBody>
          <a:bodyPr wrap="square">
            <a:spAutoFit/>
          </a:bodyPr>
          <a:lstStyle/>
          <a:p>
            <a:pPr marL="285750" indent="-285750">
              <a:buFont typeface="Wingdings" panose="05000000000000000000" pitchFamily="2" charset="2"/>
              <a:buChar char="Ø"/>
            </a:pPr>
            <a:r>
              <a:rPr lang="en-US" sz="1400" dirty="0">
                <a:solidFill>
                  <a:schemeClr val="tx2"/>
                </a:solidFill>
              </a:rPr>
              <a:t>In six separate experiments, aerosolized </a:t>
            </a:r>
            <a:r>
              <a:rPr lang="en-US" sz="1400" i="1" dirty="0">
                <a:solidFill>
                  <a:schemeClr val="tx2"/>
                </a:solidFill>
              </a:rPr>
              <a:t>S. aureus </a:t>
            </a:r>
            <a:r>
              <a:rPr lang="en-US" sz="1400" dirty="0">
                <a:solidFill>
                  <a:schemeClr val="tx2"/>
                </a:solidFill>
              </a:rPr>
              <a:t>were challenged after which the air sanitizer was sprayed into the aerobiology chamber in increments of five seconds (i.e., 5 s, 10 s, 15 s, 20 s, 25 s, and 30 s).</a:t>
            </a:r>
          </a:p>
          <a:p>
            <a:pPr marL="285750" indent="-285750">
              <a:buFont typeface="Wingdings" panose="05000000000000000000" pitchFamily="2" charset="2"/>
              <a:buChar char="Ø"/>
            </a:pPr>
            <a:r>
              <a:rPr lang="en-US" sz="1400" dirty="0">
                <a:solidFill>
                  <a:schemeClr val="tx2"/>
                </a:solidFill>
              </a:rPr>
              <a:t> As shown in Figure 2, there was a direct correspondence between the duration of the spray and the determined bactericidal activity.</a:t>
            </a:r>
          </a:p>
        </p:txBody>
      </p:sp>
      <p:pic>
        <p:nvPicPr>
          <p:cNvPr id="6" name="Picture 5">
            <a:extLst>
              <a:ext uri="{FF2B5EF4-FFF2-40B4-BE49-F238E27FC236}">
                <a16:creationId xmlns:a16="http://schemas.microsoft.com/office/drawing/2014/main" id="{AC214813-8E1B-FF2B-D748-CD04D066B9C6}"/>
              </a:ext>
            </a:extLst>
          </p:cNvPr>
          <p:cNvPicPr>
            <a:picLocks noChangeAspect="1"/>
          </p:cNvPicPr>
          <p:nvPr/>
        </p:nvPicPr>
        <p:blipFill>
          <a:blip r:embed="rId3"/>
          <a:stretch>
            <a:fillRect/>
          </a:stretch>
        </p:blipFill>
        <p:spPr>
          <a:xfrm>
            <a:off x="465853" y="187006"/>
            <a:ext cx="11540728" cy="323116"/>
          </a:xfrm>
          <a:prstGeom prst="rect">
            <a:avLst/>
          </a:prstGeom>
        </p:spPr>
      </p:pic>
      <p:pic>
        <p:nvPicPr>
          <p:cNvPr id="4" name="Picture 3">
            <a:extLst>
              <a:ext uri="{FF2B5EF4-FFF2-40B4-BE49-F238E27FC236}">
                <a16:creationId xmlns:a16="http://schemas.microsoft.com/office/drawing/2014/main" id="{D1910DDA-30D3-FBBD-99C8-CFF0E87B805D}"/>
              </a:ext>
            </a:extLst>
          </p:cNvPr>
          <p:cNvPicPr>
            <a:picLocks noChangeAspect="1"/>
          </p:cNvPicPr>
          <p:nvPr/>
        </p:nvPicPr>
        <p:blipFill>
          <a:blip r:embed="rId4"/>
          <a:stretch>
            <a:fillRect/>
          </a:stretch>
        </p:blipFill>
        <p:spPr>
          <a:xfrm>
            <a:off x="7451991" y="5021557"/>
            <a:ext cx="4372025" cy="1484456"/>
          </a:xfrm>
          <a:prstGeom prst="rect">
            <a:avLst/>
          </a:prstGeom>
        </p:spPr>
      </p:pic>
      <p:sp>
        <p:nvSpPr>
          <p:cNvPr id="5" name="Title 4">
            <a:extLst>
              <a:ext uri="{FF2B5EF4-FFF2-40B4-BE49-F238E27FC236}">
                <a16:creationId xmlns:a16="http://schemas.microsoft.com/office/drawing/2014/main" id="{417E278C-234F-066A-9813-18BC2B8D03E9}"/>
              </a:ext>
            </a:extLst>
          </p:cNvPr>
          <p:cNvSpPr>
            <a:spLocks noGrp="1"/>
          </p:cNvSpPr>
          <p:nvPr>
            <p:ph type="title"/>
          </p:nvPr>
        </p:nvSpPr>
        <p:spPr>
          <a:xfrm>
            <a:off x="816366" y="670329"/>
            <a:ext cx="10528223" cy="1038746"/>
          </a:xfrm>
        </p:spPr>
        <p:txBody>
          <a:bodyPr/>
          <a:lstStyle/>
          <a:p>
            <a:r>
              <a:rPr lang="en-US" dirty="0"/>
              <a:t>Dose response for the bactericidal efficacy of varying durations of spraying the air sanitizer against S. aureus – </a:t>
            </a:r>
            <a:r>
              <a:rPr lang="en-US" dirty="0">
                <a:solidFill>
                  <a:srgbClr val="0070C0"/>
                </a:solidFill>
              </a:rPr>
              <a:t>duration of spray vs. bactericidal activity.</a:t>
            </a:r>
          </a:p>
        </p:txBody>
      </p:sp>
      <p:pic>
        <p:nvPicPr>
          <p:cNvPr id="13" name="Picture 12">
            <a:extLst>
              <a:ext uri="{FF2B5EF4-FFF2-40B4-BE49-F238E27FC236}">
                <a16:creationId xmlns:a16="http://schemas.microsoft.com/office/drawing/2014/main" id="{5E72B58F-C15E-9783-F601-70DA9F6030AA}"/>
              </a:ext>
            </a:extLst>
          </p:cNvPr>
          <p:cNvPicPr>
            <a:picLocks noChangeAspect="1"/>
          </p:cNvPicPr>
          <p:nvPr/>
        </p:nvPicPr>
        <p:blipFill>
          <a:blip r:embed="rId5"/>
          <a:stretch>
            <a:fillRect/>
          </a:stretch>
        </p:blipFill>
        <p:spPr>
          <a:xfrm>
            <a:off x="7175517" y="1923087"/>
            <a:ext cx="4169072" cy="2228850"/>
          </a:xfrm>
          <a:prstGeom prst="rect">
            <a:avLst/>
          </a:prstGeom>
        </p:spPr>
      </p:pic>
      <p:sp>
        <p:nvSpPr>
          <p:cNvPr id="15" name="TextBox 14">
            <a:extLst>
              <a:ext uri="{FF2B5EF4-FFF2-40B4-BE49-F238E27FC236}">
                <a16:creationId xmlns:a16="http://schemas.microsoft.com/office/drawing/2014/main" id="{8AEF3195-4DC3-A9DD-3502-0274B9335010}"/>
              </a:ext>
            </a:extLst>
          </p:cNvPr>
          <p:cNvSpPr txBox="1"/>
          <p:nvPr/>
        </p:nvSpPr>
        <p:spPr>
          <a:xfrm>
            <a:off x="7451991" y="4063151"/>
            <a:ext cx="4169072" cy="830997"/>
          </a:xfrm>
          <a:prstGeom prst="rect">
            <a:avLst/>
          </a:prstGeom>
          <a:noFill/>
        </p:spPr>
        <p:txBody>
          <a:bodyPr wrap="square">
            <a:spAutoFit/>
          </a:bodyPr>
          <a:lstStyle/>
          <a:p>
            <a:pPr algn="l"/>
            <a:r>
              <a:rPr lang="en-US" sz="1600" b="1" i="0" u="none" strike="noStrike" baseline="0" dirty="0">
                <a:solidFill>
                  <a:srgbClr val="0070C0"/>
                </a:solidFill>
                <a:latin typeface="Aptos" panose="020B0004020202020204" pitchFamily="34" charset="0"/>
              </a:rPr>
              <a:t>Decay curve of dipropylene glycol (DPG) in the chamber air following a 30-s spray of the air sanitizer.</a:t>
            </a:r>
            <a:endParaRPr lang="en-US" sz="1600" b="1" dirty="0">
              <a:solidFill>
                <a:srgbClr val="0070C0"/>
              </a:solidFill>
              <a:latin typeface="Aptos" panose="020B0004020202020204" pitchFamily="34" charset="0"/>
            </a:endParaRPr>
          </a:p>
        </p:txBody>
      </p:sp>
      <p:pic>
        <p:nvPicPr>
          <p:cNvPr id="1026" name="image_0">
            <a:extLst>
              <a:ext uri="{FF2B5EF4-FFF2-40B4-BE49-F238E27FC236}">
                <a16:creationId xmlns:a16="http://schemas.microsoft.com/office/drawing/2014/main" id="{CE11367B-8314-A3F3-9794-99A5DF0F9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623" y="1868499"/>
            <a:ext cx="5433847" cy="309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6">
            <a:extLst>
              <a:ext uri="{FF2B5EF4-FFF2-40B4-BE49-F238E27FC236}">
                <a16:creationId xmlns:a16="http://schemas.microsoft.com/office/drawing/2014/main" id="{860DF3E1-2A3F-F72F-F96A-6ACFACA09B8A}"/>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3030370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BBB7A-019B-6889-3E80-CC51A8C84A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9F3BB-E25D-16E4-1C04-18BA18C6DAE1}"/>
              </a:ext>
            </a:extLst>
          </p:cNvPr>
          <p:cNvSpPr>
            <a:spLocks noGrp="1"/>
          </p:cNvSpPr>
          <p:nvPr>
            <p:ph type="title"/>
          </p:nvPr>
        </p:nvSpPr>
        <p:spPr>
          <a:xfrm>
            <a:off x="795975" y="590662"/>
            <a:ext cx="10201992" cy="692497"/>
          </a:xfrm>
        </p:spPr>
        <p:txBody>
          <a:bodyPr/>
          <a:lstStyle/>
          <a:p>
            <a:r>
              <a:rPr lang="en-US" dirty="0"/>
              <a:t>In-air Stability of phage Phi6 aerosolized from suspending medium without and with soil load.</a:t>
            </a:r>
            <a:endParaRPr lang="en-US" i="1" dirty="0"/>
          </a:p>
        </p:txBody>
      </p:sp>
      <p:sp>
        <p:nvSpPr>
          <p:cNvPr id="54" name="Slide Number Placeholder 53">
            <a:extLst>
              <a:ext uri="{FF2B5EF4-FFF2-40B4-BE49-F238E27FC236}">
                <a16:creationId xmlns:a16="http://schemas.microsoft.com/office/drawing/2014/main" id="{32C334E7-10F7-26EF-0BF4-08D210FDEEA4}"/>
              </a:ext>
            </a:extLst>
          </p:cNvPr>
          <p:cNvSpPr>
            <a:spLocks noGrp="1"/>
          </p:cNvSpPr>
          <p:nvPr>
            <p:ph type="sldNum" sz="quarter" idx="11"/>
          </p:nvPr>
        </p:nvSpPr>
        <p:spPr/>
        <p:txBody>
          <a:bodyPr/>
          <a:lstStyle/>
          <a:p>
            <a:fld id="{2AD60A62-D79C-4E7D-8F8E-8A07D848AD24}" type="slidenum">
              <a:rPr lang="en-US" smtClean="0"/>
              <a:pPr/>
              <a:t>15</a:t>
            </a:fld>
            <a:endParaRPr lang="en-US" dirty="0"/>
          </a:p>
        </p:txBody>
      </p:sp>
      <p:sp>
        <p:nvSpPr>
          <p:cNvPr id="7" name="TextBox 6">
            <a:extLst>
              <a:ext uri="{FF2B5EF4-FFF2-40B4-BE49-F238E27FC236}">
                <a16:creationId xmlns:a16="http://schemas.microsoft.com/office/drawing/2014/main" id="{9486078F-A404-153F-7611-E29FF477B733}"/>
              </a:ext>
            </a:extLst>
          </p:cNvPr>
          <p:cNvSpPr txBox="1"/>
          <p:nvPr/>
        </p:nvSpPr>
        <p:spPr>
          <a:xfrm>
            <a:off x="795975" y="5260059"/>
            <a:ext cx="5565456" cy="877163"/>
          </a:xfrm>
          <a:prstGeom prst="rect">
            <a:avLst/>
          </a:prstGeom>
          <a:noFill/>
        </p:spPr>
        <p:txBody>
          <a:bodyPr wrap="square">
            <a:spAutoFit/>
          </a:bodyPr>
          <a:lstStyle/>
          <a:p>
            <a:pPr marL="285750" indent="-285750">
              <a:buFont typeface="Wingdings" panose="05000000000000000000" pitchFamily="2" charset="2"/>
              <a:buChar char="Ø"/>
            </a:pPr>
            <a:r>
              <a:rPr lang="en-US" sz="1700" dirty="0">
                <a:solidFill>
                  <a:schemeClr val="tx2"/>
                </a:solidFill>
              </a:rPr>
              <a:t>Three independent runs were performed for Phi6 in the presence (open symbols) or absence (closed symbols) of a soil load. </a:t>
            </a:r>
          </a:p>
        </p:txBody>
      </p:sp>
      <p:pic>
        <p:nvPicPr>
          <p:cNvPr id="9" name="Picture 8">
            <a:extLst>
              <a:ext uri="{FF2B5EF4-FFF2-40B4-BE49-F238E27FC236}">
                <a16:creationId xmlns:a16="http://schemas.microsoft.com/office/drawing/2014/main" id="{FCF8D0E1-B7EE-F4D6-2A96-B1A6E399D234}"/>
              </a:ext>
            </a:extLst>
          </p:cNvPr>
          <p:cNvPicPr>
            <a:picLocks noChangeAspect="1"/>
          </p:cNvPicPr>
          <p:nvPr/>
        </p:nvPicPr>
        <p:blipFill>
          <a:blip r:embed="rId3"/>
          <a:stretch>
            <a:fillRect/>
          </a:stretch>
        </p:blipFill>
        <p:spPr>
          <a:xfrm>
            <a:off x="326430" y="292323"/>
            <a:ext cx="11540728" cy="323116"/>
          </a:xfrm>
          <a:prstGeom prst="rect">
            <a:avLst/>
          </a:prstGeom>
        </p:spPr>
      </p:pic>
      <p:pic>
        <p:nvPicPr>
          <p:cNvPr id="3" name="Picture 2">
            <a:extLst>
              <a:ext uri="{FF2B5EF4-FFF2-40B4-BE49-F238E27FC236}">
                <a16:creationId xmlns:a16="http://schemas.microsoft.com/office/drawing/2014/main" id="{E5C535D4-5569-80CC-CBAA-2646BFD6B280}"/>
              </a:ext>
            </a:extLst>
          </p:cNvPr>
          <p:cNvPicPr>
            <a:picLocks noChangeAspect="1"/>
          </p:cNvPicPr>
          <p:nvPr/>
        </p:nvPicPr>
        <p:blipFill>
          <a:blip r:embed="rId4"/>
          <a:stretch>
            <a:fillRect/>
          </a:stretch>
        </p:blipFill>
        <p:spPr>
          <a:xfrm>
            <a:off x="6361431" y="5011186"/>
            <a:ext cx="5565456" cy="1517886"/>
          </a:xfrm>
          <a:prstGeom prst="rect">
            <a:avLst/>
          </a:prstGeom>
        </p:spPr>
      </p:pic>
      <p:pic>
        <p:nvPicPr>
          <p:cNvPr id="8" name="Picture 7">
            <a:extLst>
              <a:ext uri="{FF2B5EF4-FFF2-40B4-BE49-F238E27FC236}">
                <a16:creationId xmlns:a16="http://schemas.microsoft.com/office/drawing/2014/main" id="{4DA51B09-C0B6-97E2-45DF-B741F21AC246}"/>
              </a:ext>
            </a:extLst>
          </p:cNvPr>
          <p:cNvPicPr>
            <a:picLocks noChangeAspect="1"/>
          </p:cNvPicPr>
          <p:nvPr/>
        </p:nvPicPr>
        <p:blipFill>
          <a:blip r:embed="rId5"/>
          <a:stretch>
            <a:fillRect/>
          </a:stretch>
        </p:blipFill>
        <p:spPr>
          <a:xfrm>
            <a:off x="2581250" y="1403703"/>
            <a:ext cx="6838950" cy="3286125"/>
          </a:xfrm>
          <a:prstGeom prst="rect">
            <a:avLst/>
          </a:prstGeom>
        </p:spPr>
      </p:pic>
      <p:sp>
        <p:nvSpPr>
          <p:cNvPr id="4" name="Footer Placeholder 6">
            <a:extLst>
              <a:ext uri="{FF2B5EF4-FFF2-40B4-BE49-F238E27FC236}">
                <a16:creationId xmlns:a16="http://schemas.microsoft.com/office/drawing/2014/main" id="{F8FBFAAA-6C80-6874-9B94-CF994E88B007}"/>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43493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250572-214E-2AEC-ACE2-E822B1AE3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9FC32-B19F-CD46-3408-609A847C1E11}"/>
              </a:ext>
            </a:extLst>
          </p:cNvPr>
          <p:cNvSpPr>
            <a:spLocks noGrp="1"/>
          </p:cNvSpPr>
          <p:nvPr>
            <p:ph type="title"/>
          </p:nvPr>
        </p:nvSpPr>
        <p:spPr>
          <a:xfrm>
            <a:off x="374399" y="878241"/>
            <a:ext cx="10623568" cy="692497"/>
          </a:xfrm>
        </p:spPr>
        <p:txBody>
          <a:bodyPr/>
          <a:lstStyle/>
          <a:p>
            <a:r>
              <a:rPr lang="en-US" dirty="0"/>
              <a:t>In-air Stability of phage MS2 aerosolized from suspending medium without and with the soil load</a:t>
            </a:r>
            <a:endParaRPr lang="en-US" i="1" dirty="0"/>
          </a:p>
        </p:txBody>
      </p:sp>
      <p:sp>
        <p:nvSpPr>
          <p:cNvPr id="54" name="Slide Number Placeholder 53">
            <a:extLst>
              <a:ext uri="{FF2B5EF4-FFF2-40B4-BE49-F238E27FC236}">
                <a16:creationId xmlns:a16="http://schemas.microsoft.com/office/drawing/2014/main" id="{8087C8AC-127D-82EB-32F0-4528169E68C4}"/>
              </a:ext>
            </a:extLst>
          </p:cNvPr>
          <p:cNvSpPr>
            <a:spLocks noGrp="1"/>
          </p:cNvSpPr>
          <p:nvPr>
            <p:ph type="sldNum" sz="quarter" idx="11"/>
          </p:nvPr>
        </p:nvSpPr>
        <p:spPr/>
        <p:txBody>
          <a:bodyPr/>
          <a:lstStyle/>
          <a:p>
            <a:fld id="{2AD60A62-D79C-4E7D-8F8E-8A07D848AD24}" type="slidenum">
              <a:rPr lang="en-US" smtClean="0"/>
              <a:pPr/>
              <a:t>16</a:t>
            </a:fld>
            <a:endParaRPr lang="en-US" dirty="0"/>
          </a:p>
        </p:txBody>
      </p:sp>
      <p:sp>
        <p:nvSpPr>
          <p:cNvPr id="7" name="TextBox 6">
            <a:extLst>
              <a:ext uri="{FF2B5EF4-FFF2-40B4-BE49-F238E27FC236}">
                <a16:creationId xmlns:a16="http://schemas.microsoft.com/office/drawing/2014/main" id="{11CE33A4-10CB-D8F3-7FD3-E9EC3E8235D0}"/>
              </a:ext>
            </a:extLst>
          </p:cNvPr>
          <p:cNvSpPr txBox="1"/>
          <p:nvPr/>
        </p:nvSpPr>
        <p:spPr>
          <a:xfrm>
            <a:off x="326430" y="5193678"/>
            <a:ext cx="5830093" cy="877163"/>
          </a:xfrm>
          <a:prstGeom prst="rect">
            <a:avLst/>
          </a:prstGeom>
          <a:noFill/>
        </p:spPr>
        <p:txBody>
          <a:bodyPr wrap="square">
            <a:spAutoFit/>
          </a:bodyPr>
          <a:lstStyle/>
          <a:p>
            <a:pPr marL="285750" indent="-285750">
              <a:buFont typeface="Wingdings" panose="05000000000000000000" pitchFamily="2" charset="2"/>
              <a:buChar char="Ø"/>
            </a:pPr>
            <a:r>
              <a:rPr lang="en-US" sz="1700" dirty="0">
                <a:solidFill>
                  <a:schemeClr val="tx2"/>
                </a:solidFill>
              </a:rPr>
              <a:t>Three independent runs were performed for Phi6 in the presence (open symbols) or absence (closed symbols) of a soil load. </a:t>
            </a:r>
          </a:p>
        </p:txBody>
      </p:sp>
      <p:pic>
        <p:nvPicPr>
          <p:cNvPr id="11" name="Picture 10">
            <a:extLst>
              <a:ext uri="{FF2B5EF4-FFF2-40B4-BE49-F238E27FC236}">
                <a16:creationId xmlns:a16="http://schemas.microsoft.com/office/drawing/2014/main" id="{01B9D31A-E270-F72F-B269-DA858C234065}"/>
              </a:ext>
            </a:extLst>
          </p:cNvPr>
          <p:cNvPicPr>
            <a:picLocks noChangeAspect="1"/>
          </p:cNvPicPr>
          <p:nvPr/>
        </p:nvPicPr>
        <p:blipFill>
          <a:blip r:embed="rId3"/>
          <a:stretch>
            <a:fillRect/>
          </a:stretch>
        </p:blipFill>
        <p:spPr>
          <a:xfrm>
            <a:off x="326430" y="222489"/>
            <a:ext cx="11540728" cy="323116"/>
          </a:xfrm>
          <a:prstGeom prst="rect">
            <a:avLst/>
          </a:prstGeom>
        </p:spPr>
      </p:pic>
      <p:pic>
        <p:nvPicPr>
          <p:cNvPr id="3" name="Picture 2">
            <a:extLst>
              <a:ext uri="{FF2B5EF4-FFF2-40B4-BE49-F238E27FC236}">
                <a16:creationId xmlns:a16="http://schemas.microsoft.com/office/drawing/2014/main" id="{680A0134-A3F4-50B8-42E8-B57BCECD69F9}"/>
              </a:ext>
            </a:extLst>
          </p:cNvPr>
          <p:cNvPicPr>
            <a:picLocks noChangeAspect="1"/>
          </p:cNvPicPr>
          <p:nvPr/>
        </p:nvPicPr>
        <p:blipFill>
          <a:blip r:embed="rId4"/>
          <a:stretch>
            <a:fillRect/>
          </a:stretch>
        </p:blipFill>
        <p:spPr>
          <a:xfrm>
            <a:off x="6096794" y="5294915"/>
            <a:ext cx="5565456" cy="1217485"/>
          </a:xfrm>
          <a:prstGeom prst="rect">
            <a:avLst/>
          </a:prstGeom>
        </p:spPr>
      </p:pic>
      <p:pic>
        <p:nvPicPr>
          <p:cNvPr id="8" name="Picture 7">
            <a:extLst>
              <a:ext uri="{FF2B5EF4-FFF2-40B4-BE49-F238E27FC236}">
                <a16:creationId xmlns:a16="http://schemas.microsoft.com/office/drawing/2014/main" id="{27992D32-91C3-33F1-6067-78AA2FDF7A77}"/>
              </a:ext>
            </a:extLst>
          </p:cNvPr>
          <p:cNvPicPr>
            <a:picLocks noChangeAspect="1"/>
          </p:cNvPicPr>
          <p:nvPr/>
        </p:nvPicPr>
        <p:blipFill>
          <a:blip r:embed="rId5"/>
          <a:stretch>
            <a:fillRect/>
          </a:stretch>
        </p:blipFill>
        <p:spPr>
          <a:xfrm>
            <a:off x="2833635" y="1702054"/>
            <a:ext cx="6400800" cy="3491624"/>
          </a:xfrm>
          <a:prstGeom prst="rect">
            <a:avLst/>
          </a:prstGeom>
        </p:spPr>
      </p:pic>
      <p:sp>
        <p:nvSpPr>
          <p:cNvPr id="4" name="Footer Placeholder 6">
            <a:extLst>
              <a:ext uri="{FF2B5EF4-FFF2-40B4-BE49-F238E27FC236}">
                <a16:creationId xmlns:a16="http://schemas.microsoft.com/office/drawing/2014/main" id="{B6D528FA-F042-98B4-208A-EDAE7B7563A7}"/>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2217135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AE66E-52A8-ABFA-FF2E-F6AEE346C3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C27C18-4055-821D-FA50-9365AF4766D2}"/>
              </a:ext>
            </a:extLst>
          </p:cNvPr>
          <p:cNvSpPr>
            <a:spLocks noGrp="1"/>
          </p:cNvSpPr>
          <p:nvPr>
            <p:ph type="title"/>
          </p:nvPr>
        </p:nvSpPr>
        <p:spPr>
          <a:xfrm>
            <a:off x="1406769" y="878241"/>
            <a:ext cx="9063613" cy="692497"/>
          </a:xfrm>
        </p:spPr>
        <p:txBody>
          <a:bodyPr/>
          <a:lstStyle/>
          <a:p>
            <a:r>
              <a:rPr lang="en-US" dirty="0"/>
              <a:t>Assessment of the air sanitizer’s efficacy for inactivating aerosolized enveloped phage Phi6</a:t>
            </a:r>
            <a:endParaRPr lang="en-US" i="1" dirty="0"/>
          </a:p>
        </p:txBody>
      </p:sp>
      <p:sp>
        <p:nvSpPr>
          <p:cNvPr id="54" name="Slide Number Placeholder 53">
            <a:extLst>
              <a:ext uri="{FF2B5EF4-FFF2-40B4-BE49-F238E27FC236}">
                <a16:creationId xmlns:a16="http://schemas.microsoft.com/office/drawing/2014/main" id="{451E8CFE-F189-3871-B733-5BD430863DF0}"/>
              </a:ext>
            </a:extLst>
          </p:cNvPr>
          <p:cNvSpPr>
            <a:spLocks noGrp="1"/>
          </p:cNvSpPr>
          <p:nvPr>
            <p:ph type="sldNum" sz="quarter" idx="11"/>
          </p:nvPr>
        </p:nvSpPr>
        <p:spPr/>
        <p:txBody>
          <a:bodyPr/>
          <a:lstStyle/>
          <a:p>
            <a:fld id="{2AD60A62-D79C-4E7D-8F8E-8A07D848AD24}" type="slidenum">
              <a:rPr lang="en-US" smtClean="0"/>
              <a:pPr/>
              <a:t>17</a:t>
            </a:fld>
            <a:endParaRPr lang="en-US" dirty="0"/>
          </a:p>
        </p:txBody>
      </p:sp>
      <p:sp>
        <p:nvSpPr>
          <p:cNvPr id="7" name="TextBox 6">
            <a:extLst>
              <a:ext uri="{FF2B5EF4-FFF2-40B4-BE49-F238E27FC236}">
                <a16:creationId xmlns:a16="http://schemas.microsoft.com/office/drawing/2014/main" id="{7EC3EA1A-821E-D4F5-EFAC-91BF46FB2C6C}"/>
              </a:ext>
            </a:extLst>
          </p:cNvPr>
          <p:cNvSpPr txBox="1"/>
          <p:nvPr/>
        </p:nvSpPr>
        <p:spPr>
          <a:xfrm>
            <a:off x="8315430" y="1570738"/>
            <a:ext cx="3508587" cy="4016484"/>
          </a:xfrm>
          <a:prstGeom prst="rect">
            <a:avLst/>
          </a:prstGeom>
          <a:noFill/>
        </p:spPr>
        <p:txBody>
          <a:bodyPr wrap="square">
            <a:spAutoFit/>
          </a:bodyPr>
          <a:lstStyle/>
          <a:p>
            <a:pPr marL="285750" indent="-285750">
              <a:buFont typeface="Wingdings" panose="05000000000000000000" pitchFamily="2" charset="2"/>
              <a:buChar char="Ø"/>
            </a:pPr>
            <a:r>
              <a:rPr lang="en-US" sz="1700" dirty="0">
                <a:solidFill>
                  <a:schemeClr val="tx2"/>
                </a:solidFill>
              </a:rPr>
              <a:t>The red dotted line displays the linear regression line fit to the Phi6 concentrations in the absence of air sanitizer (open symbols), while the black dotted line displays the Phi6 post-spraying air sanitizer. </a:t>
            </a:r>
          </a:p>
          <a:p>
            <a:pPr marL="285750" indent="-285750">
              <a:buFont typeface="Wingdings" panose="05000000000000000000" pitchFamily="2" charset="2"/>
              <a:buChar char="Ø"/>
            </a:pPr>
            <a:r>
              <a:rPr lang="en-US" sz="1700" b="1" dirty="0">
                <a:solidFill>
                  <a:schemeClr val="tx2"/>
                </a:solidFill>
              </a:rPr>
              <a:t>A 3.0 log</a:t>
            </a:r>
            <a:r>
              <a:rPr lang="en-US" sz="1700" b="1" baseline="-25000" dirty="0">
                <a:solidFill>
                  <a:schemeClr val="tx2"/>
                </a:solidFill>
              </a:rPr>
              <a:t>10</a:t>
            </a:r>
            <a:r>
              <a:rPr lang="en-US" sz="1700" b="1" dirty="0">
                <a:solidFill>
                  <a:schemeClr val="tx2"/>
                </a:solidFill>
              </a:rPr>
              <a:t> reduction in viable Phi6 concentration was achieved within </a:t>
            </a:r>
            <a:r>
              <a:rPr lang="en-US" sz="1700" b="1" dirty="0">
                <a:solidFill>
                  <a:schemeClr val="tx2"/>
                </a:solidFill>
                <a:highlight>
                  <a:srgbClr val="FFFF00"/>
                </a:highlight>
              </a:rPr>
              <a:t>3.6 min </a:t>
            </a:r>
            <a:r>
              <a:rPr lang="en-US" sz="1700" b="1" dirty="0">
                <a:solidFill>
                  <a:schemeClr val="tx2"/>
                </a:solidFill>
              </a:rPr>
              <a:t>of air sanitizer release indicating efficacy against enveloped viruses</a:t>
            </a:r>
            <a:r>
              <a:rPr lang="en-US" sz="1700" dirty="0">
                <a:solidFill>
                  <a:schemeClr val="tx2"/>
                </a:solidFill>
              </a:rPr>
              <a:t> (e.g., SARS-CoV-2; influenza; RSV). </a:t>
            </a:r>
          </a:p>
        </p:txBody>
      </p:sp>
      <p:pic>
        <p:nvPicPr>
          <p:cNvPr id="11" name="Picture 10">
            <a:extLst>
              <a:ext uri="{FF2B5EF4-FFF2-40B4-BE49-F238E27FC236}">
                <a16:creationId xmlns:a16="http://schemas.microsoft.com/office/drawing/2014/main" id="{DBFFEA09-1CD7-A9E7-8AF4-9275E5411C25}"/>
              </a:ext>
            </a:extLst>
          </p:cNvPr>
          <p:cNvPicPr>
            <a:picLocks noChangeAspect="1"/>
          </p:cNvPicPr>
          <p:nvPr/>
        </p:nvPicPr>
        <p:blipFill>
          <a:blip r:embed="rId3"/>
          <a:stretch>
            <a:fillRect/>
          </a:stretch>
        </p:blipFill>
        <p:spPr>
          <a:xfrm>
            <a:off x="326430" y="177482"/>
            <a:ext cx="11540728" cy="323116"/>
          </a:xfrm>
          <a:prstGeom prst="rect">
            <a:avLst/>
          </a:prstGeom>
        </p:spPr>
      </p:pic>
      <p:pic>
        <p:nvPicPr>
          <p:cNvPr id="3" name="Picture 2">
            <a:extLst>
              <a:ext uri="{FF2B5EF4-FFF2-40B4-BE49-F238E27FC236}">
                <a16:creationId xmlns:a16="http://schemas.microsoft.com/office/drawing/2014/main" id="{08388331-3B24-1E63-65FE-1F72E863E344}"/>
              </a:ext>
            </a:extLst>
          </p:cNvPr>
          <p:cNvPicPr>
            <a:picLocks noChangeAspect="1"/>
          </p:cNvPicPr>
          <p:nvPr/>
        </p:nvPicPr>
        <p:blipFill>
          <a:blip r:embed="rId4"/>
          <a:stretch>
            <a:fillRect/>
          </a:stretch>
        </p:blipFill>
        <p:spPr>
          <a:xfrm>
            <a:off x="867731" y="5125056"/>
            <a:ext cx="5565456" cy="1418634"/>
          </a:xfrm>
          <a:prstGeom prst="rect">
            <a:avLst/>
          </a:prstGeom>
        </p:spPr>
      </p:pic>
      <p:pic>
        <p:nvPicPr>
          <p:cNvPr id="17" name="Picture 16">
            <a:extLst>
              <a:ext uri="{FF2B5EF4-FFF2-40B4-BE49-F238E27FC236}">
                <a16:creationId xmlns:a16="http://schemas.microsoft.com/office/drawing/2014/main" id="{C58B16F9-0500-2817-BD05-9CE9F7B37997}"/>
              </a:ext>
            </a:extLst>
          </p:cNvPr>
          <p:cNvPicPr>
            <a:picLocks noChangeAspect="1"/>
          </p:cNvPicPr>
          <p:nvPr/>
        </p:nvPicPr>
        <p:blipFill>
          <a:blip r:embed="rId5"/>
          <a:stretch>
            <a:fillRect/>
          </a:stretch>
        </p:blipFill>
        <p:spPr>
          <a:xfrm>
            <a:off x="2021709" y="1682204"/>
            <a:ext cx="6229350" cy="3232926"/>
          </a:xfrm>
          <a:prstGeom prst="rect">
            <a:avLst/>
          </a:prstGeom>
        </p:spPr>
      </p:pic>
      <p:sp>
        <p:nvSpPr>
          <p:cNvPr id="4" name="Footer Placeholder 6">
            <a:extLst>
              <a:ext uri="{FF2B5EF4-FFF2-40B4-BE49-F238E27FC236}">
                <a16:creationId xmlns:a16="http://schemas.microsoft.com/office/drawing/2014/main" id="{F840A604-9DC6-2F6B-D56D-0936C2ACBD77}"/>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2412521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C0BF9AF-B70E-675A-DA04-49A72AB184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922EE-FBBD-0755-6EF1-52C3D38C2B5A}"/>
              </a:ext>
            </a:extLst>
          </p:cNvPr>
          <p:cNvSpPr>
            <a:spLocks noGrp="1"/>
          </p:cNvSpPr>
          <p:nvPr>
            <p:ph type="title"/>
          </p:nvPr>
        </p:nvSpPr>
        <p:spPr>
          <a:xfrm>
            <a:off x="374399" y="878241"/>
            <a:ext cx="10623568" cy="692497"/>
          </a:xfrm>
        </p:spPr>
        <p:txBody>
          <a:bodyPr/>
          <a:lstStyle/>
          <a:p>
            <a:r>
              <a:rPr lang="en-US" dirty="0"/>
              <a:t>Assessment of the air sanitizer’s efficacy for inactivating aerosolized non-enveloped phage MS2</a:t>
            </a:r>
            <a:endParaRPr lang="en-US" i="1" dirty="0"/>
          </a:p>
        </p:txBody>
      </p:sp>
      <p:sp>
        <p:nvSpPr>
          <p:cNvPr id="54" name="Slide Number Placeholder 53">
            <a:extLst>
              <a:ext uri="{FF2B5EF4-FFF2-40B4-BE49-F238E27FC236}">
                <a16:creationId xmlns:a16="http://schemas.microsoft.com/office/drawing/2014/main" id="{4EFB9EDE-3541-7D7A-8FF4-DAD73F443D65}"/>
              </a:ext>
            </a:extLst>
          </p:cNvPr>
          <p:cNvSpPr>
            <a:spLocks noGrp="1"/>
          </p:cNvSpPr>
          <p:nvPr>
            <p:ph type="sldNum" sz="quarter" idx="11"/>
          </p:nvPr>
        </p:nvSpPr>
        <p:spPr/>
        <p:txBody>
          <a:bodyPr/>
          <a:lstStyle/>
          <a:p>
            <a:fld id="{2AD60A62-D79C-4E7D-8F8E-8A07D848AD24}" type="slidenum">
              <a:rPr lang="en-US" smtClean="0"/>
              <a:pPr/>
              <a:t>18</a:t>
            </a:fld>
            <a:endParaRPr lang="en-US" dirty="0"/>
          </a:p>
        </p:txBody>
      </p:sp>
      <p:sp>
        <p:nvSpPr>
          <p:cNvPr id="7" name="TextBox 6">
            <a:extLst>
              <a:ext uri="{FF2B5EF4-FFF2-40B4-BE49-F238E27FC236}">
                <a16:creationId xmlns:a16="http://schemas.microsoft.com/office/drawing/2014/main" id="{069042E0-E70B-C6EE-4268-CE539F2F8B57}"/>
              </a:ext>
            </a:extLst>
          </p:cNvPr>
          <p:cNvSpPr txBox="1"/>
          <p:nvPr/>
        </p:nvSpPr>
        <p:spPr>
          <a:xfrm>
            <a:off x="8470174" y="1296900"/>
            <a:ext cx="3475530" cy="4108817"/>
          </a:xfrm>
          <a:prstGeom prst="rect">
            <a:avLst/>
          </a:prstGeom>
          <a:noFill/>
        </p:spPr>
        <p:txBody>
          <a:bodyPr wrap="square">
            <a:spAutoFit/>
          </a:bodyPr>
          <a:lstStyle/>
          <a:p>
            <a:r>
              <a:rPr lang="en-US" sz="1500" dirty="0">
                <a:solidFill>
                  <a:schemeClr val="tx2"/>
                </a:solidFill>
              </a:rPr>
              <a:t>The red dotted line displays the linear regression line fit to the MS2 concentrations in the absence of air sanitizer (open symbols), while the black dotted line displays the linear regression line fit to the MS2 concentrations in the presence of air sanitizer (closed symbols). All data points indicate mean ± standard deviation (n = 3 independent runs). indicating </a:t>
            </a:r>
            <a:r>
              <a:rPr lang="en-US" sz="1600" b="1" dirty="0">
                <a:solidFill>
                  <a:schemeClr val="tx2"/>
                </a:solidFill>
              </a:rPr>
              <a:t>A 3.0 log10 reduction in viable MS2 concentration was achieved within </a:t>
            </a:r>
            <a:r>
              <a:rPr lang="en-US" sz="1600" b="1" dirty="0">
                <a:solidFill>
                  <a:schemeClr val="tx2"/>
                </a:solidFill>
                <a:highlight>
                  <a:srgbClr val="FFFF00"/>
                </a:highlight>
              </a:rPr>
              <a:t>9.8 min </a:t>
            </a:r>
            <a:r>
              <a:rPr lang="en-US" sz="1600" b="1" dirty="0">
                <a:solidFill>
                  <a:schemeClr val="tx2"/>
                </a:solidFill>
              </a:rPr>
              <a:t>of air sanitizer release indicating efficacy against non-enveloped viruses</a:t>
            </a:r>
            <a:r>
              <a:rPr lang="en-US" sz="1600" dirty="0">
                <a:solidFill>
                  <a:schemeClr val="tx2"/>
                </a:solidFill>
              </a:rPr>
              <a:t> </a:t>
            </a:r>
            <a:r>
              <a:rPr lang="en-US" sz="1500" dirty="0">
                <a:solidFill>
                  <a:schemeClr val="tx2"/>
                </a:solidFill>
              </a:rPr>
              <a:t>(e.g., noroviruses and rhinoviruses).</a:t>
            </a:r>
          </a:p>
        </p:txBody>
      </p:sp>
      <p:pic>
        <p:nvPicPr>
          <p:cNvPr id="11" name="Picture 10">
            <a:extLst>
              <a:ext uri="{FF2B5EF4-FFF2-40B4-BE49-F238E27FC236}">
                <a16:creationId xmlns:a16="http://schemas.microsoft.com/office/drawing/2014/main" id="{6AE50BCA-0AF4-A6F4-AC81-D4BC512AC795}"/>
              </a:ext>
            </a:extLst>
          </p:cNvPr>
          <p:cNvPicPr>
            <a:picLocks noChangeAspect="1"/>
          </p:cNvPicPr>
          <p:nvPr/>
        </p:nvPicPr>
        <p:blipFill>
          <a:blip r:embed="rId3"/>
          <a:stretch>
            <a:fillRect/>
          </a:stretch>
        </p:blipFill>
        <p:spPr>
          <a:xfrm>
            <a:off x="374399" y="213294"/>
            <a:ext cx="11540728" cy="323116"/>
          </a:xfrm>
          <a:prstGeom prst="rect">
            <a:avLst/>
          </a:prstGeom>
        </p:spPr>
      </p:pic>
      <p:pic>
        <p:nvPicPr>
          <p:cNvPr id="15" name="Picture 14">
            <a:extLst>
              <a:ext uri="{FF2B5EF4-FFF2-40B4-BE49-F238E27FC236}">
                <a16:creationId xmlns:a16="http://schemas.microsoft.com/office/drawing/2014/main" id="{C83CCF73-4E63-4CEE-0FC9-39C126DCEA65}"/>
              </a:ext>
            </a:extLst>
          </p:cNvPr>
          <p:cNvPicPr>
            <a:picLocks noChangeAspect="1"/>
          </p:cNvPicPr>
          <p:nvPr/>
        </p:nvPicPr>
        <p:blipFill>
          <a:blip r:embed="rId4"/>
          <a:stretch>
            <a:fillRect/>
          </a:stretch>
        </p:blipFill>
        <p:spPr>
          <a:xfrm>
            <a:off x="867731" y="5125056"/>
            <a:ext cx="5565456" cy="1418634"/>
          </a:xfrm>
          <a:prstGeom prst="rect">
            <a:avLst/>
          </a:prstGeom>
        </p:spPr>
      </p:pic>
      <p:pic>
        <p:nvPicPr>
          <p:cNvPr id="17" name="Picture 16">
            <a:extLst>
              <a:ext uri="{FF2B5EF4-FFF2-40B4-BE49-F238E27FC236}">
                <a16:creationId xmlns:a16="http://schemas.microsoft.com/office/drawing/2014/main" id="{8111C1C1-9695-2EA2-8DAB-521D75777897}"/>
              </a:ext>
            </a:extLst>
          </p:cNvPr>
          <p:cNvPicPr>
            <a:picLocks noChangeAspect="1"/>
          </p:cNvPicPr>
          <p:nvPr/>
        </p:nvPicPr>
        <p:blipFill>
          <a:blip r:embed="rId5"/>
          <a:stretch>
            <a:fillRect/>
          </a:stretch>
        </p:blipFill>
        <p:spPr>
          <a:xfrm>
            <a:off x="612949" y="1732944"/>
            <a:ext cx="7737231" cy="3301280"/>
          </a:xfrm>
          <a:prstGeom prst="rect">
            <a:avLst/>
          </a:prstGeom>
        </p:spPr>
      </p:pic>
      <p:sp>
        <p:nvSpPr>
          <p:cNvPr id="3" name="Footer Placeholder 6">
            <a:extLst>
              <a:ext uri="{FF2B5EF4-FFF2-40B4-BE49-F238E27FC236}">
                <a16:creationId xmlns:a16="http://schemas.microsoft.com/office/drawing/2014/main" id="{10C117B7-11C4-F255-30F5-6D6D66097615}"/>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3953178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64CFF-5421-0786-FBA4-9C1A3E3A92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A5656C-DEDE-5E8E-51BF-C75CFB89911F}"/>
              </a:ext>
            </a:extLst>
          </p:cNvPr>
          <p:cNvSpPr>
            <a:spLocks noGrp="1"/>
          </p:cNvSpPr>
          <p:nvPr>
            <p:ph type="title"/>
          </p:nvPr>
        </p:nvSpPr>
        <p:spPr>
          <a:xfrm>
            <a:off x="374399" y="878241"/>
            <a:ext cx="10623568" cy="692497"/>
          </a:xfrm>
        </p:spPr>
        <p:txBody>
          <a:bodyPr/>
          <a:lstStyle/>
          <a:p>
            <a:r>
              <a:rPr lang="en-US" dirty="0"/>
              <a:t>Assessment of the air sanitizer’s efficacy for inactivating aerosolized non-enveloped phage MS2</a:t>
            </a:r>
            <a:endParaRPr lang="en-US" i="1" dirty="0"/>
          </a:p>
        </p:txBody>
      </p:sp>
      <p:sp>
        <p:nvSpPr>
          <p:cNvPr id="54" name="Slide Number Placeholder 53">
            <a:extLst>
              <a:ext uri="{FF2B5EF4-FFF2-40B4-BE49-F238E27FC236}">
                <a16:creationId xmlns:a16="http://schemas.microsoft.com/office/drawing/2014/main" id="{C58F5D75-9147-8525-A046-85762360039B}"/>
              </a:ext>
            </a:extLst>
          </p:cNvPr>
          <p:cNvSpPr>
            <a:spLocks noGrp="1"/>
          </p:cNvSpPr>
          <p:nvPr>
            <p:ph type="sldNum" sz="quarter" idx="11"/>
          </p:nvPr>
        </p:nvSpPr>
        <p:spPr/>
        <p:txBody>
          <a:bodyPr/>
          <a:lstStyle/>
          <a:p>
            <a:fld id="{2AD60A62-D79C-4E7D-8F8E-8A07D848AD24}" type="slidenum">
              <a:rPr lang="en-US" smtClean="0"/>
              <a:pPr/>
              <a:t>19</a:t>
            </a:fld>
            <a:endParaRPr lang="en-US" dirty="0"/>
          </a:p>
        </p:txBody>
      </p:sp>
      <p:sp>
        <p:nvSpPr>
          <p:cNvPr id="7" name="TextBox 6">
            <a:extLst>
              <a:ext uri="{FF2B5EF4-FFF2-40B4-BE49-F238E27FC236}">
                <a16:creationId xmlns:a16="http://schemas.microsoft.com/office/drawing/2014/main" id="{2FCD6147-F3AE-F4A9-2E96-C6369B87AE75}"/>
              </a:ext>
            </a:extLst>
          </p:cNvPr>
          <p:cNvSpPr txBox="1"/>
          <p:nvPr/>
        </p:nvSpPr>
        <p:spPr>
          <a:xfrm>
            <a:off x="7507026" y="1434272"/>
            <a:ext cx="4399979" cy="4247317"/>
          </a:xfrm>
          <a:prstGeom prst="rect">
            <a:avLst/>
          </a:prstGeom>
          <a:noFill/>
        </p:spPr>
        <p:txBody>
          <a:bodyPr wrap="square">
            <a:spAutoFit/>
          </a:bodyPr>
          <a:lstStyle/>
          <a:p>
            <a:pPr marL="285750" indent="-285750">
              <a:buFont typeface="Wingdings" panose="05000000000000000000" pitchFamily="2" charset="2"/>
              <a:buChar char="Ø"/>
            </a:pPr>
            <a:r>
              <a:rPr lang="en-US" sz="1500" dirty="0">
                <a:solidFill>
                  <a:schemeClr val="tx2"/>
                </a:solidFill>
              </a:rPr>
              <a:t>Time kinetics for efficacy of </a:t>
            </a:r>
            <a:r>
              <a:rPr lang="en-US" sz="1500" b="1" dirty="0">
                <a:solidFill>
                  <a:schemeClr val="tx2"/>
                </a:solidFill>
              </a:rPr>
              <a:t>air sanitizer batch 3 </a:t>
            </a:r>
            <a:r>
              <a:rPr lang="en-US" sz="1500" dirty="0">
                <a:solidFill>
                  <a:schemeClr val="tx2"/>
                </a:solidFill>
              </a:rPr>
              <a:t>for reducing the viability of aerosolized phage MS2 suspended in the soil load in a room-sized aerobiology chamber. The red dotted line displays the linear regression line fit to the MS2 concentrations in the absence of air sanitizer (open symbols), while the black dotted line displays the linear regression line fit to the MS2 concentrations in the presence of air sanitizer (closed symbols). All data points indicate mean ± standard deviation (n = 3 independent runs). </a:t>
            </a:r>
            <a:r>
              <a:rPr lang="en-US" sz="1500" b="1" dirty="0">
                <a:solidFill>
                  <a:schemeClr val="tx2"/>
                </a:solidFill>
              </a:rPr>
              <a:t>A 3.0 log</a:t>
            </a:r>
            <a:r>
              <a:rPr lang="en-US" sz="1500" b="1" baseline="-25000" dirty="0">
                <a:solidFill>
                  <a:schemeClr val="tx2"/>
                </a:solidFill>
              </a:rPr>
              <a:t>10</a:t>
            </a:r>
            <a:r>
              <a:rPr lang="en-US" sz="1500" b="1" dirty="0">
                <a:solidFill>
                  <a:schemeClr val="tx2"/>
                </a:solidFill>
              </a:rPr>
              <a:t> reduction in viable MS2 concentration was achieved within </a:t>
            </a:r>
            <a:r>
              <a:rPr lang="en-US" sz="1500" b="1" dirty="0">
                <a:solidFill>
                  <a:schemeClr val="tx2"/>
                </a:solidFill>
                <a:highlight>
                  <a:srgbClr val="FFFF00"/>
                </a:highlight>
              </a:rPr>
              <a:t>11.3 min </a:t>
            </a:r>
            <a:r>
              <a:rPr lang="en-US" sz="1500" dirty="0">
                <a:solidFill>
                  <a:schemeClr val="tx2"/>
                </a:solidFill>
                <a:highlight>
                  <a:srgbClr val="FFFF00"/>
                </a:highlight>
              </a:rPr>
              <a:t>of </a:t>
            </a:r>
            <a:r>
              <a:rPr lang="en-US" sz="1500" dirty="0">
                <a:solidFill>
                  <a:schemeClr val="tx2"/>
                </a:solidFill>
              </a:rPr>
              <a:t>air sanitizer release indicating efficacy against non-enveloped viruses (e.g., noroviruses and rhinoviruses).</a:t>
            </a:r>
          </a:p>
        </p:txBody>
      </p:sp>
      <p:pic>
        <p:nvPicPr>
          <p:cNvPr id="11" name="Picture 10">
            <a:extLst>
              <a:ext uri="{FF2B5EF4-FFF2-40B4-BE49-F238E27FC236}">
                <a16:creationId xmlns:a16="http://schemas.microsoft.com/office/drawing/2014/main" id="{59200291-42CD-1667-3B33-80F95E86BB6D}"/>
              </a:ext>
            </a:extLst>
          </p:cNvPr>
          <p:cNvPicPr>
            <a:picLocks noChangeAspect="1"/>
          </p:cNvPicPr>
          <p:nvPr/>
        </p:nvPicPr>
        <p:blipFill>
          <a:blip r:embed="rId3"/>
          <a:stretch>
            <a:fillRect/>
          </a:stretch>
        </p:blipFill>
        <p:spPr>
          <a:xfrm>
            <a:off x="366277" y="280346"/>
            <a:ext cx="11540728" cy="323116"/>
          </a:xfrm>
          <a:prstGeom prst="rect">
            <a:avLst/>
          </a:prstGeom>
        </p:spPr>
      </p:pic>
      <p:pic>
        <p:nvPicPr>
          <p:cNvPr id="15" name="Picture 14">
            <a:extLst>
              <a:ext uri="{FF2B5EF4-FFF2-40B4-BE49-F238E27FC236}">
                <a16:creationId xmlns:a16="http://schemas.microsoft.com/office/drawing/2014/main" id="{1A52AEFA-31A8-A635-1798-E405A3265FC0}"/>
              </a:ext>
            </a:extLst>
          </p:cNvPr>
          <p:cNvPicPr>
            <a:picLocks noChangeAspect="1"/>
          </p:cNvPicPr>
          <p:nvPr/>
        </p:nvPicPr>
        <p:blipFill>
          <a:blip r:embed="rId4"/>
          <a:stretch>
            <a:fillRect/>
          </a:stretch>
        </p:blipFill>
        <p:spPr>
          <a:xfrm>
            <a:off x="717005" y="5087379"/>
            <a:ext cx="5565456" cy="1418634"/>
          </a:xfrm>
          <a:prstGeom prst="rect">
            <a:avLst/>
          </a:prstGeom>
        </p:spPr>
      </p:pic>
      <p:pic>
        <p:nvPicPr>
          <p:cNvPr id="17" name="Picture 16">
            <a:extLst>
              <a:ext uri="{FF2B5EF4-FFF2-40B4-BE49-F238E27FC236}">
                <a16:creationId xmlns:a16="http://schemas.microsoft.com/office/drawing/2014/main" id="{A9B22CDA-2E0F-894B-E10B-92571FDF05FF}"/>
              </a:ext>
            </a:extLst>
          </p:cNvPr>
          <p:cNvPicPr>
            <a:picLocks noChangeAspect="1"/>
          </p:cNvPicPr>
          <p:nvPr/>
        </p:nvPicPr>
        <p:blipFill>
          <a:blip r:embed="rId5"/>
          <a:stretch>
            <a:fillRect/>
          </a:stretch>
        </p:blipFill>
        <p:spPr>
          <a:xfrm>
            <a:off x="717005" y="1697213"/>
            <a:ext cx="6572250" cy="2847975"/>
          </a:xfrm>
          <a:prstGeom prst="rect">
            <a:avLst/>
          </a:prstGeom>
        </p:spPr>
      </p:pic>
      <p:sp>
        <p:nvSpPr>
          <p:cNvPr id="3" name="Footer Placeholder 6">
            <a:extLst>
              <a:ext uri="{FF2B5EF4-FFF2-40B4-BE49-F238E27FC236}">
                <a16:creationId xmlns:a16="http://schemas.microsoft.com/office/drawing/2014/main" id="{0436709B-5D6E-952B-0E23-257372C403D0}"/>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2724592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9C100-AB75-4040-808C-0972E8A60EE7}"/>
              </a:ext>
            </a:extLst>
          </p:cNvPr>
          <p:cNvSpPr>
            <a:spLocks noGrp="1"/>
          </p:cNvSpPr>
          <p:nvPr>
            <p:ph type="title"/>
          </p:nvPr>
        </p:nvSpPr>
        <p:spPr>
          <a:xfrm>
            <a:off x="1346400" y="1286796"/>
            <a:ext cx="3193416" cy="646331"/>
          </a:xfrm>
        </p:spPr>
        <p:txBody>
          <a:bodyPr/>
          <a:lstStyle/>
          <a:p>
            <a:r>
              <a:rPr lang="en-US" dirty="0"/>
              <a:t>outline</a:t>
            </a:r>
            <a:endParaRPr lang="en-US" strike="sngStrike" dirty="0"/>
          </a:p>
        </p:txBody>
      </p:sp>
      <p:sp>
        <p:nvSpPr>
          <p:cNvPr id="43" name="Slide Number Placeholder 42">
            <a:extLst>
              <a:ext uri="{FF2B5EF4-FFF2-40B4-BE49-F238E27FC236}">
                <a16:creationId xmlns:a16="http://schemas.microsoft.com/office/drawing/2014/main" id="{42F81E5F-D4EE-0148-B937-EBE0CA6E8DFF}"/>
              </a:ext>
            </a:extLst>
          </p:cNvPr>
          <p:cNvSpPr>
            <a:spLocks noGrp="1"/>
          </p:cNvSpPr>
          <p:nvPr>
            <p:ph type="sldNum" sz="quarter" idx="11"/>
          </p:nvPr>
        </p:nvSpPr>
        <p:spPr>
          <a:xfrm>
            <a:off x="11500484" y="6512400"/>
            <a:ext cx="323533" cy="123111"/>
          </a:xfrm>
        </p:spPr>
        <p:txBody>
          <a:bodyPr/>
          <a:lstStyle/>
          <a:p>
            <a:fld id="{2AD60A62-D79C-4E7D-8F8E-8A07D848AD24}" type="slidenum">
              <a:rPr lang="en-US" smtClean="0"/>
              <a:pPr/>
              <a:t>2</a:t>
            </a:fld>
            <a:endParaRPr lang="en-US" dirty="0"/>
          </a:p>
        </p:txBody>
      </p:sp>
      <p:sp>
        <p:nvSpPr>
          <p:cNvPr id="4" name="Text Placeholder 3">
            <a:extLst>
              <a:ext uri="{FF2B5EF4-FFF2-40B4-BE49-F238E27FC236}">
                <a16:creationId xmlns:a16="http://schemas.microsoft.com/office/drawing/2014/main" id="{E37EB4CE-631C-4299-A609-4C6780EDEC43}"/>
              </a:ext>
            </a:extLst>
          </p:cNvPr>
          <p:cNvSpPr>
            <a:spLocks noGrp="1"/>
          </p:cNvSpPr>
          <p:nvPr>
            <p:ph type="body" sz="quarter" idx="12"/>
          </p:nvPr>
        </p:nvSpPr>
        <p:spPr>
          <a:xfrm>
            <a:off x="5695914" y="1063977"/>
            <a:ext cx="463074" cy="884858"/>
          </a:xfrm>
        </p:spPr>
        <p:txBody>
          <a:bodyPr/>
          <a:lstStyle/>
          <a:p>
            <a:r>
              <a:rPr lang="en-US" dirty="0"/>
              <a:t>1</a:t>
            </a:r>
          </a:p>
        </p:txBody>
      </p:sp>
      <p:sp>
        <p:nvSpPr>
          <p:cNvPr id="5" name="Text Placeholder 4">
            <a:extLst>
              <a:ext uri="{FF2B5EF4-FFF2-40B4-BE49-F238E27FC236}">
                <a16:creationId xmlns:a16="http://schemas.microsoft.com/office/drawing/2014/main" id="{991FC06A-C6C2-4899-B7FA-22D4D0C75152}"/>
              </a:ext>
            </a:extLst>
          </p:cNvPr>
          <p:cNvSpPr>
            <a:spLocks noGrp="1"/>
          </p:cNvSpPr>
          <p:nvPr>
            <p:ph type="body" sz="quarter" idx="13"/>
          </p:nvPr>
        </p:nvSpPr>
        <p:spPr>
          <a:xfrm>
            <a:off x="6205137" y="1244075"/>
            <a:ext cx="5736556" cy="1107996"/>
          </a:xfrm>
        </p:spPr>
        <p:txBody>
          <a:bodyPr/>
          <a:lstStyle/>
          <a:p>
            <a:r>
              <a:rPr lang="en-US" sz="1800" dirty="0"/>
              <a:t>Viruses Spread indoor in the backdrop of SARS-CoV-2/COVID-19 Pandemic &amp; Noroviruses in restrooms</a:t>
            </a:r>
          </a:p>
          <a:p>
            <a:endParaRPr lang="en-US" sz="1800" dirty="0"/>
          </a:p>
        </p:txBody>
      </p:sp>
      <p:sp>
        <p:nvSpPr>
          <p:cNvPr id="84" name="Text Placeholder 83">
            <a:extLst>
              <a:ext uri="{FF2B5EF4-FFF2-40B4-BE49-F238E27FC236}">
                <a16:creationId xmlns:a16="http://schemas.microsoft.com/office/drawing/2014/main" id="{4CF2FADC-E743-4C0F-9B30-42299BA687DC}"/>
              </a:ext>
            </a:extLst>
          </p:cNvPr>
          <p:cNvSpPr>
            <a:spLocks noGrp="1"/>
          </p:cNvSpPr>
          <p:nvPr>
            <p:ph type="body" sz="quarter" idx="14"/>
          </p:nvPr>
        </p:nvSpPr>
        <p:spPr>
          <a:xfrm>
            <a:off x="5630350" y="1130130"/>
            <a:ext cx="5616000" cy="0"/>
          </a:xfrm>
        </p:spPr>
        <p:txBody>
          <a:bodyPr/>
          <a:lstStyle/>
          <a:p>
            <a:r>
              <a:rPr lang="en-US"/>
              <a:t>Source text is set in 6pt and goes here</a:t>
            </a:r>
            <a:endParaRPr lang="en-US" dirty="0"/>
          </a:p>
        </p:txBody>
      </p:sp>
      <p:sp>
        <p:nvSpPr>
          <p:cNvPr id="7" name="Text Placeholder 6">
            <a:extLst>
              <a:ext uri="{FF2B5EF4-FFF2-40B4-BE49-F238E27FC236}">
                <a16:creationId xmlns:a16="http://schemas.microsoft.com/office/drawing/2014/main" id="{54ECE50A-EDB4-495F-9A13-E3FCB5B856E9}"/>
              </a:ext>
            </a:extLst>
          </p:cNvPr>
          <p:cNvSpPr>
            <a:spLocks noGrp="1"/>
          </p:cNvSpPr>
          <p:nvPr>
            <p:ph type="body" sz="quarter" idx="15"/>
          </p:nvPr>
        </p:nvSpPr>
        <p:spPr>
          <a:xfrm>
            <a:off x="5695914" y="1988380"/>
            <a:ext cx="463074" cy="884858"/>
          </a:xfrm>
        </p:spPr>
        <p:txBody>
          <a:bodyPr/>
          <a:lstStyle/>
          <a:p>
            <a:r>
              <a:rPr lang="en-US" dirty="0"/>
              <a:t>2</a:t>
            </a:r>
          </a:p>
        </p:txBody>
      </p:sp>
      <p:sp>
        <p:nvSpPr>
          <p:cNvPr id="8" name="Text Placeholder 7">
            <a:extLst>
              <a:ext uri="{FF2B5EF4-FFF2-40B4-BE49-F238E27FC236}">
                <a16:creationId xmlns:a16="http://schemas.microsoft.com/office/drawing/2014/main" id="{9ADA6AAC-29CB-40C0-B7CB-1DF5B49874BC}"/>
              </a:ext>
            </a:extLst>
          </p:cNvPr>
          <p:cNvSpPr>
            <a:spLocks noGrp="1"/>
          </p:cNvSpPr>
          <p:nvPr>
            <p:ph type="body" sz="quarter" idx="16"/>
          </p:nvPr>
        </p:nvSpPr>
        <p:spPr>
          <a:xfrm>
            <a:off x="6206400" y="2211199"/>
            <a:ext cx="5228272" cy="276999"/>
          </a:xfrm>
        </p:spPr>
        <p:txBody>
          <a:bodyPr/>
          <a:lstStyle/>
          <a:p>
            <a:r>
              <a:rPr lang="en-US" sz="1800" dirty="0"/>
              <a:t>Role of air and fomites in virus transmission</a:t>
            </a:r>
          </a:p>
        </p:txBody>
      </p:sp>
      <p:sp>
        <p:nvSpPr>
          <p:cNvPr id="9" name="Text Placeholder 8">
            <a:extLst>
              <a:ext uri="{FF2B5EF4-FFF2-40B4-BE49-F238E27FC236}">
                <a16:creationId xmlns:a16="http://schemas.microsoft.com/office/drawing/2014/main" id="{E58F2538-DC92-4ED3-8173-6642718F206E}"/>
              </a:ext>
            </a:extLst>
          </p:cNvPr>
          <p:cNvSpPr>
            <a:spLocks noGrp="1"/>
          </p:cNvSpPr>
          <p:nvPr>
            <p:ph type="body" sz="quarter" idx="17"/>
          </p:nvPr>
        </p:nvSpPr>
        <p:spPr>
          <a:xfrm>
            <a:off x="5695914" y="2912783"/>
            <a:ext cx="463074" cy="884858"/>
          </a:xfrm>
        </p:spPr>
        <p:txBody>
          <a:bodyPr/>
          <a:lstStyle/>
          <a:p>
            <a:r>
              <a:rPr lang="en-US" dirty="0"/>
              <a:t>3</a:t>
            </a:r>
          </a:p>
        </p:txBody>
      </p:sp>
      <p:sp>
        <p:nvSpPr>
          <p:cNvPr id="10" name="Text Placeholder 9">
            <a:extLst>
              <a:ext uri="{FF2B5EF4-FFF2-40B4-BE49-F238E27FC236}">
                <a16:creationId xmlns:a16="http://schemas.microsoft.com/office/drawing/2014/main" id="{DCA442DB-E06F-471E-839B-87201D9B363E}"/>
              </a:ext>
            </a:extLst>
          </p:cNvPr>
          <p:cNvSpPr>
            <a:spLocks noGrp="1"/>
          </p:cNvSpPr>
          <p:nvPr>
            <p:ph type="body" sz="quarter" idx="18"/>
          </p:nvPr>
        </p:nvSpPr>
        <p:spPr>
          <a:xfrm>
            <a:off x="6206400" y="3135602"/>
            <a:ext cx="5228272" cy="553998"/>
          </a:xfrm>
        </p:spPr>
        <p:txBody>
          <a:bodyPr/>
          <a:lstStyle/>
          <a:p>
            <a:r>
              <a:rPr lang="en-US" sz="1800" dirty="0"/>
              <a:t>Lysol Air Sanitizer: protocol development and use in assessment against airborne pathogens</a:t>
            </a:r>
          </a:p>
        </p:txBody>
      </p:sp>
      <p:sp>
        <p:nvSpPr>
          <p:cNvPr id="11" name="Text Placeholder 10">
            <a:extLst>
              <a:ext uri="{FF2B5EF4-FFF2-40B4-BE49-F238E27FC236}">
                <a16:creationId xmlns:a16="http://schemas.microsoft.com/office/drawing/2014/main" id="{9C2776DF-D455-49B2-AA7B-1382A86D9C85}"/>
              </a:ext>
            </a:extLst>
          </p:cNvPr>
          <p:cNvSpPr>
            <a:spLocks noGrp="1"/>
          </p:cNvSpPr>
          <p:nvPr>
            <p:ph type="body" sz="quarter" idx="19"/>
          </p:nvPr>
        </p:nvSpPr>
        <p:spPr>
          <a:xfrm>
            <a:off x="5695914" y="3837186"/>
            <a:ext cx="463074" cy="884858"/>
          </a:xfrm>
        </p:spPr>
        <p:txBody>
          <a:bodyPr/>
          <a:lstStyle/>
          <a:p>
            <a:r>
              <a:rPr lang="en-US" dirty="0"/>
              <a:t>4</a:t>
            </a:r>
          </a:p>
        </p:txBody>
      </p:sp>
      <p:sp>
        <p:nvSpPr>
          <p:cNvPr id="12" name="Text Placeholder 11">
            <a:extLst>
              <a:ext uri="{FF2B5EF4-FFF2-40B4-BE49-F238E27FC236}">
                <a16:creationId xmlns:a16="http://schemas.microsoft.com/office/drawing/2014/main" id="{4A0A516E-57B3-4232-8F50-A4DBD3931A6B}"/>
              </a:ext>
            </a:extLst>
          </p:cNvPr>
          <p:cNvSpPr>
            <a:spLocks noGrp="1"/>
          </p:cNvSpPr>
          <p:nvPr>
            <p:ph type="body" sz="quarter" idx="20"/>
          </p:nvPr>
        </p:nvSpPr>
        <p:spPr>
          <a:xfrm>
            <a:off x="6206400" y="4060005"/>
            <a:ext cx="5228272" cy="830997"/>
          </a:xfrm>
        </p:spPr>
        <p:txBody>
          <a:bodyPr/>
          <a:lstStyle/>
          <a:p>
            <a:r>
              <a:rPr lang="en-US" sz="1800" dirty="0"/>
              <a:t>Toilet flush generated aerosolized pathogens and cross-contamination reduction by Lysol Air Sanitizer</a:t>
            </a:r>
          </a:p>
        </p:txBody>
      </p:sp>
      <p:sp>
        <p:nvSpPr>
          <p:cNvPr id="13" name="Text Placeholder 12">
            <a:extLst>
              <a:ext uri="{FF2B5EF4-FFF2-40B4-BE49-F238E27FC236}">
                <a16:creationId xmlns:a16="http://schemas.microsoft.com/office/drawing/2014/main" id="{83EA7401-5F23-4DA8-82CC-D21C2258A2D1}"/>
              </a:ext>
            </a:extLst>
          </p:cNvPr>
          <p:cNvSpPr>
            <a:spLocks noGrp="1"/>
          </p:cNvSpPr>
          <p:nvPr>
            <p:ph type="body" sz="quarter" idx="21"/>
          </p:nvPr>
        </p:nvSpPr>
        <p:spPr>
          <a:xfrm>
            <a:off x="5695914" y="4761590"/>
            <a:ext cx="463074" cy="884858"/>
          </a:xfrm>
        </p:spPr>
        <p:txBody>
          <a:bodyPr/>
          <a:lstStyle/>
          <a:p>
            <a:r>
              <a:rPr lang="en-US" dirty="0"/>
              <a:t>5</a:t>
            </a:r>
          </a:p>
        </p:txBody>
      </p:sp>
      <p:sp>
        <p:nvSpPr>
          <p:cNvPr id="14" name="Text Placeholder 13">
            <a:extLst>
              <a:ext uri="{FF2B5EF4-FFF2-40B4-BE49-F238E27FC236}">
                <a16:creationId xmlns:a16="http://schemas.microsoft.com/office/drawing/2014/main" id="{FF31A1D8-E5B5-49B0-891A-ABDB44AA9A8A}"/>
              </a:ext>
            </a:extLst>
          </p:cNvPr>
          <p:cNvSpPr>
            <a:spLocks noGrp="1"/>
          </p:cNvSpPr>
          <p:nvPr>
            <p:ph type="body" sz="quarter" idx="22"/>
          </p:nvPr>
        </p:nvSpPr>
        <p:spPr>
          <a:xfrm>
            <a:off x="6224552" y="5019572"/>
            <a:ext cx="5228272" cy="276999"/>
          </a:xfrm>
        </p:spPr>
        <p:txBody>
          <a:bodyPr/>
          <a:lstStyle/>
          <a:p>
            <a:r>
              <a:rPr lang="en-US" sz="1800" dirty="0"/>
              <a:t>Summary</a:t>
            </a:r>
          </a:p>
        </p:txBody>
      </p:sp>
      <p:sp>
        <p:nvSpPr>
          <p:cNvPr id="57" name="Text Placeholder 56">
            <a:extLst>
              <a:ext uri="{FF2B5EF4-FFF2-40B4-BE49-F238E27FC236}">
                <a16:creationId xmlns:a16="http://schemas.microsoft.com/office/drawing/2014/main" id="{6F45B1F5-923C-A041-93FF-D42F0979C3CA}"/>
              </a:ext>
            </a:extLst>
          </p:cNvPr>
          <p:cNvSpPr>
            <a:spLocks noGrp="1"/>
          </p:cNvSpPr>
          <p:nvPr>
            <p:ph type="body" sz="quarter" idx="23"/>
          </p:nvPr>
        </p:nvSpPr>
        <p:spPr>
          <a:xfrm>
            <a:off x="5630350" y="2047330"/>
            <a:ext cx="5616000" cy="0"/>
          </a:xfrm>
        </p:spPr>
        <p:txBody>
          <a:bodyPr/>
          <a:lstStyle/>
          <a:p>
            <a:endParaRPr lang="en-US"/>
          </a:p>
        </p:txBody>
      </p:sp>
      <p:sp>
        <p:nvSpPr>
          <p:cNvPr id="58" name="Text Placeholder 57">
            <a:extLst>
              <a:ext uri="{FF2B5EF4-FFF2-40B4-BE49-F238E27FC236}">
                <a16:creationId xmlns:a16="http://schemas.microsoft.com/office/drawing/2014/main" id="{3B137FA8-61D7-B244-A3D9-AFCF04EFDEBE}"/>
              </a:ext>
            </a:extLst>
          </p:cNvPr>
          <p:cNvSpPr>
            <a:spLocks noGrp="1"/>
          </p:cNvSpPr>
          <p:nvPr>
            <p:ph type="body" sz="quarter" idx="24"/>
          </p:nvPr>
        </p:nvSpPr>
        <p:spPr/>
        <p:txBody>
          <a:bodyPr/>
          <a:lstStyle/>
          <a:p>
            <a:endParaRPr lang="en-US"/>
          </a:p>
        </p:txBody>
      </p:sp>
      <p:sp>
        <p:nvSpPr>
          <p:cNvPr id="59" name="Text Placeholder 58">
            <a:extLst>
              <a:ext uri="{FF2B5EF4-FFF2-40B4-BE49-F238E27FC236}">
                <a16:creationId xmlns:a16="http://schemas.microsoft.com/office/drawing/2014/main" id="{3FAA3E1A-35CB-DC4E-9AD9-664E86169495}"/>
              </a:ext>
            </a:extLst>
          </p:cNvPr>
          <p:cNvSpPr>
            <a:spLocks noGrp="1"/>
          </p:cNvSpPr>
          <p:nvPr>
            <p:ph type="body" sz="quarter" idx="25"/>
          </p:nvPr>
        </p:nvSpPr>
        <p:spPr/>
        <p:txBody>
          <a:bodyPr/>
          <a:lstStyle/>
          <a:p>
            <a:endParaRPr lang="en-US"/>
          </a:p>
        </p:txBody>
      </p:sp>
      <p:sp>
        <p:nvSpPr>
          <p:cNvPr id="60" name="Text Placeholder 59">
            <a:extLst>
              <a:ext uri="{FF2B5EF4-FFF2-40B4-BE49-F238E27FC236}">
                <a16:creationId xmlns:a16="http://schemas.microsoft.com/office/drawing/2014/main" id="{F01B6FC1-F57E-8E41-B5BB-258CCC105D90}"/>
              </a:ext>
            </a:extLst>
          </p:cNvPr>
          <p:cNvSpPr>
            <a:spLocks noGrp="1"/>
          </p:cNvSpPr>
          <p:nvPr>
            <p:ph type="body" sz="quarter" idx="26"/>
          </p:nvPr>
        </p:nvSpPr>
        <p:spPr/>
        <p:txBody>
          <a:bodyPr/>
          <a:lstStyle/>
          <a:p>
            <a:endParaRPr lang="en-US"/>
          </a:p>
        </p:txBody>
      </p:sp>
      <p:sp>
        <p:nvSpPr>
          <p:cNvPr id="61" name="Text Placeholder 60">
            <a:extLst>
              <a:ext uri="{FF2B5EF4-FFF2-40B4-BE49-F238E27FC236}">
                <a16:creationId xmlns:a16="http://schemas.microsoft.com/office/drawing/2014/main" id="{6E6E78F4-E8BF-FE42-9496-1332A58B672C}"/>
              </a:ext>
            </a:extLst>
          </p:cNvPr>
          <p:cNvSpPr>
            <a:spLocks noGrp="1"/>
          </p:cNvSpPr>
          <p:nvPr>
            <p:ph type="body" sz="quarter" idx="27"/>
          </p:nvPr>
        </p:nvSpPr>
        <p:spPr/>
        <p:txBody>
          <a:bodyPr/>
          <a:lstStyle/>
          <a:p>
            <a:endParaRPr lang="en-US"/>
          </a:p>
        </p:txBody>
      </p:sp>
      <p:sp>
        <p:nvSpPr>
          <p:cNvPr id="3" name="Footer Placeholder 6">
            <a:extLst>
              <a:ext uri="{FF2B5EF4-FFF2-40B4-BE49-F238E27FC236}">
                <a16:creationId xmlns:a16="http://schemas.microsoft.com/office/drawing/2014/main" id="{4A4956F0-E013-40E8-53DA-380D170CF2E4}"/>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3138294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5DE2-C05E-6B81-B338-9D2907FDCA53}"/>
              </a:ext>
            </a:extLst>
          </p:cNvPr>
          <p:cNvSpPr txBox="1">
            <a:spLocks/>
          </p:cNvSpPr>
          <p:nvPr/>
        </p:nvSpPr>
        <p:spPr>
          <a:xfrm>
            <a:off x="766241" y="490591"/>
            <a:ext cx="10971371" cy="1160434"/>
          </a:xfrm>
          <a:prstGeom prst="rect">
            <a:avLst/>
          </a:prstGeom>
        </p:spPr>
        <p:txBody>
          <a:bodyPr/>
          <a:lstStyle>
            <a:lvl1pPr algn="l" defTabSz="914400" rtl="0" eaLnBrk="1" latinLnBrk="0" hangingPunct="1">
              <a:lnSpc>
                <a:spcPct val="90000"/>
              </a:lnSpc>
              <a:spcBef>
                <a:spcPct val="0"/>
              </a:spcBef>
              <a:buNone/>
              <a:defRPr sz="2500" b="1" kern="1200">
                <a:solidFill>
                  <a:schemeClr val="tx2"/>
                </a:solidFill>
                <a:latin typeface="+mj-lt"/>
                <a:ea typeface="+mj-ea"/>
                <a:cs typeface="+mj-cs"/>
              </a:defRPr>
            </a:lvl1pPr>
          </a:lstStyle>
          <a:p>
            <a:r>
              <a:rPr lang="en-US" dirty="0"/>
              <a:t>Impacts of lid closure during toilet flushing and of toilet bowl cleaning on viral contamination of surfaces in United States restrooms</a:t>
            </a:r>
            <a:endParaRPr lang="en-US" i="1" dirty="0"/>
          </a:p>
        </p:txBody>
      </p:sp>
      <p:sp>
        <p:nvSpPr>
          <p:cNvPr id="5" name="Rounded Rectangle 7">
            <a:extLst>
              <a:ext uri="{FF2B5EF4-FFF2-40B4-BE49-F238E27FC236}">
                <a16:creationId xmlns:a16="http://schemas.microsoft.com/office/drawing/2014/main" id="{D4DE7254-98CC-F306-A77B-940DE13384A5}"/>
              </a:ext>
            </a:extLst>
          </p:cNvPr>
          <p:cNvSpPr/>
          <p:nvPr/>
        </p:nvSpPr>
        <p:spPr>
          <a:xfrm>
            <a:off x="513424" y="4310704"/>
            <a:ext cx="11390047" cy="2179391"/>
          </a:xfrm>
          <a:prstGeom prst="roundRect">
            <a:avLst/>
          </a:prstGeom>
          <a:solidFill>
            <a:srgbClr val="FFFFFF"/>
          </a:solidFill>
          <a:ln w="19050">
            <a:solidFill>
              <a:srgbClr val="00B0F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71494">
              <a:defRPr/>
            </a:pPr>
            <a:r>
              <a:rPr lang="en-GB" sz="1000" b="1" dirty="0">
                <a:solidFill>
                  <a:srgbClr val="5A186B"/>
                </a:solidFill>
                <a:latin typeface="Aptos" panose="020B0004020202020204" pitchFamily="34" charset="0"/>
              </a:rPr>
              <a:t>*Dr. Gerba’s team observed</a:t>
            </a:r>
          </a:p>
          <a:p>
            <a:pPr marL="2457433" lvl="5" indent="-171433" defTabSz="771494">
              <a:buFont typeface="Wingdings" panose="05000000000000000000" pitchFamily="2" charset="2"/>
              <a:buChar char="Ø"/>
              <a:defRPr/>
            </a:pPr>
            <a:r>
              <a:rPr lang="en-US" sz="1000" dirty="0">
                <a:solidFill>
                  <a:srgbClr val="5A186B"/>
                </a:solidFill>
                <a:latin typeface="Aptos" panose="020B0004020202020204" pitchFamily="34" charset="0"/>
              </a:rPr>
              <a:t>With the household toilet, researchers found that there was no statistical difference in the amount of virus collected from surfaces on the toilet or the nearby floor whether the toilet was flushed with the lid up or down.</a:t>
            </a:r>
          </a:p>
          <a:p>
            <a:pPr defTabSz="771494">
              <a:defRPr/>
            </a:pPr>
            <a:endParaRPr lang="en-US" sz="1000" dirty="0">
              <a:solidFill>
                <a:srgbClr val="5A186B"/>
              </a:solidFill>
              <a:latin typeface="Aptos" panose="020B0004020202020204" pitchFamily="34" charset="0"/>
            </a:endParaRPr>
          </a:p>
          <a:p>
            <a:pPr algn="l"/>
            <a:r>
              <a:rPr lang="en-US" sz="1000" b="1" dirty="0">
                <a:solidFill>
                  <a:srgbClr val="0070C0"/>
                </a:solidFill>
                <a:highlight>
                  <a:srgbClr val="FFFFFF"/>
                </a:highlight>
                <a:latin typeface="Aptos" panose="020B0004020202020204" pitchFamily="34" charset="0"/>
              </a:rPr>
              <a:t>New Analysis Shows that Disinfection Is the Most Effective Way to Prevent Viral Contamination of Restroom Surfaces [Tania </a:t>
            </a:r>
            <a:r>
              <a:rPr lang="en-US" sz="1000" b="1" dirty="0" err="1">
                <a:solidFill>
                  <a:srgbClr val="0070C0"/>
                </a:solidFill>
                <a:highlight>
                  <a:srgbClr val="FFFFFF"/>
                </a:highlight>
                <a:latin typeface="Aptos" panose="020B0004020202020204" pitchFamily="34" charset="0"/>
              </a:rPr>
              <a:t>Bubb</a:t>
            </a:r>
            <a:r>
              <a:rPr lang="en-US" sz="1000" b="1" dirty="0">
                <a:solidFill>
                  <a:srgbClr val="0070C0"/>
                </a:solidFill>
                <a:highlight>
                  <a:srgbClr val="FFFFFF"/>
                </a:highlight>
                <a:latin typeface="Aptos" panose="020B0004020202020204" pitchFamily="34" charset="0"/>
              </a:rPr>
              <a:t>, PhD, RN, CIC, FAPIC, 2024 APIC president, press release, January 25, 2025 ]</a:t>
            </a:r>
            <a:endParaRPr lang="en-US" sz="1000" dirty="0">
              <a:solidFill>
                <a:srgbClr val="0070C0"/>
              </a:solidFill>
              <a:latin typeface="Aptos" panose="020B0004020202020204" pitchFamily="34" charset="0"/>
            </a:endParaRPr>
          </a:p>
          <a:p>
            <a:pPr algn="l"/>
            <a:r>
              <a:rPr lang="en-US" sz="1000" dirty="0">
                <a:solidFill>
                  <a:srgbClr val="5A186B"/>
                </a:solidFill>
                <a:latin typeface="Aptos" panose="020B0004020202020204" pitchFamily="34" charset="0"/>
              </a:rPr>
              <a:t> </a:t>
            </a:r>
            <a:r>
              <a:rPr lang="en-US" sz="1000" dirty="0">
                <a:solidFill>
                  <a:srgbClr val="555555"/>
                </a:solidFill>
                <a:highlight>
                  <a:srgbClr val="FFFFFF"/>
                </a:highlight>
                <a:latin typeface="Aptos" panose="020B0004020202020204" pitchFamily="34" charset="0"/>
              </a:rPr>
              <a:t>Additional findings from the study include:</a:t>
            </a:r>
          </a:p>
          <a:p>
            <a:pPr algn="l">
              <a:buFont typeface="Arial" panose="020B0604020202020204" pitchFamily="34" charset="0"/>
              <a:buChar char="•"/>
            </a:pPr>
            <a:r>
              <a:rPr lang="en-US" sz="1000" dirty="0">
                <a:solidFill>
                  <a:srgbClr val="555555"/>
                </a:solidFill>
                <a:highlight>
                  <a:srgbClr val="FFFFFF"/>
                </a:highlight>
                <a:latin typeface="Aptos" panose="020B0004020202020204" pitchFamily="34" charset="0"/>
              </a:rPr>
              <a:t>Cleaning with a disinfectant and brush reduced viral contamination on the toilet by more than 99.99% and on the brush by 97.64%.</a:t>
            </a:r>
          </a:p>
          <a:p>
            <a:pPr algn="l">
              <a:buFont typeface="Arial" panose="020B0604020202020204" pitchFamily="34" charset="0"/>
              <a:buChar char="•"/>
            </a:pPr>
            <a:r>
              <a:rPr lang="en-US" sz="1000" dirty="0">
                <a:solidFill>
                  <a:srgbClr val="555555"/>
                </a:solidFill>
                <a:highlight>
                  <a:srgbClr val="FFFFFF"/>
                </a:highlight>
                <a:latin typeface="Aptos" panose="020B0004020202020204" pitchFamily="34" charset="0"/>
              </a:rPr>
              <a:t>Closing the toilet lid may alter the direction of the aerosol plume. In this study, floor surfaces in front of and to the left of the toilet were more contaminated after flushing with a closed lid than with an open lid, and floor surfaces to the right of the toilet were less contaminated.</a:t>
            </a:r>
          </a:p>
          <a:p>
            <a:pPr algn="l">
              <a:buFont typeface="Arial" panose="020B0604020202020204" pitchFamily="34" charset="0"/>
              <a:buChar char="•"/>
            </a:pPr>
            <a:r>
              <a:rPr lang="en-US" sz="1000" dirty="0">
                <a:solidFill>
                  <a:srgbClr val="555555"/>
                </a:solidFill>
                <a:highlight>
                  <a:srgbClr val="FFFFFF"/>
                </a:highlight>
                <a:latin typeface="Aptos" panose="020B0004020202020204" pitchFamily="34" charset="0"/>
              </a:rPr>
              <a:t>These findings extend to households. When one member of a household is sick, particularly with an infection that causes gastroenteritis, the regular incorporation of a disinfectant during cleaning or prior to flushing may help reduce the spread of infection to others in the household.</a:t>
            </a:r>
          </a:p>
          <a:p>
            <a:pPr algn="l"/>
            <a:r>
              <a:rPr lang="en-US" sz="1000" dirty="0">
                <a:solidFill>
                  <a:srgbClr val="0070C0"/>
                </a:solidFill>
                <a:highlight>
                  <a:srgbClr val="FFFFFF"/>
                </a:highlight>
                <a:latin typeface="Aptos" panose="020B0004020202020204" pitchFamily="34" charset="0"/>
              </a:rPr>
              <a:t>“This study helps establish a clearer understanding of how pathogens spread and the measures we can take to break those chains of transmission,” said Tania </a:t>
            </a:r>
            <a:r>
              <a:rPr lang="en-US" sz="1000" dirty="0" err="1">
                <a:solidFill>
                  <a:srgbClr val="0070C0"/>
                </a:solidFill>
                <a:highlight>
                  <a:srgbClr val="FFFFFF"/>
                </a:highlight>
                <a:latin typeface="Aptos" panose="020B0004020202020204" pitchFamily="34" charset="0"/>
              </a:rPr>
              <a:t>Bubb</a:t>
            </a:r>
            <a:r>
              <a:rPr lang="en-US" sz="1000" dirty="0">
                <a:solidFill>
                  <a:srgbClr val="0070C0"/>
                </a:solidFill>
                <a:highlight>
                  <a:srgbClr val="FFFFFF"/>
                </a:highlight>
                <a:latin typeface="Aptos" panose="020B0004020202020204" pitchFamily="34" charset="0"/>
              </a:rPr>
              <a:t>, PhD, RN, CIC, FAPIC, 2024 APIC president. “It also underscores the importance of regular disinfection of surfaces in healthcare settings for reducing the spread of viral infections.”</a:t>
            </a:r>
            <a:endParaRPr lang="en-GB" sz="1000" dirty="0">
              <a:solidFill>
                <a:srgbClr val="0070C0"/>
              </a:solidFill>
              <a:latin typeface="Aptos" panose="020B0004020202020204" pitchFamily="34" charset="0"/>
            </a:endParaRPr>
          </a:p>
        </p:txBody>
      </p:sp>
      <p:pic>
        <p:nvPicPr>
          <p:cNvPr id="8" name="Picture 7">
            <a:extLst>
              <a:ext uri="{FF2B5EF4-FFF2-40B4-BE49-F238E27FC236}">
                <a16:creationId xmlns:a16="http://schemas.microsoft.com/office/drawing/2014/main" id="{B7AFB5E8-62C4-36CC-49DC-0A6A6CDC6345}"/>
              </a:ext>
            </a:extLst>
          </p:cNvPr>
          <p:cNvPicPr>
            <a:picLocks noChangeAspect="1"/>
          </p:cNvPicPr>
          <p:nvPr/>
        </p:nvPicPr>
        <p:blipFill>
          <a:blip r:embed="rId3"/>
          <a:stretch>
            <a:fillRect/>
          </a:stretch>
        </p:blipFill>
        <p:spPr>
          <a:xfrm>
            <a:off x="7189848" y="1177719"/>
            <a:ext cx="4808872" cy="2283234"/>
          </a:xfrm>
          <a:prstGeom prst="rect">
            <a:avLst/>
          </a:prstGeom>
        </p:spPr>
      </p:pic>
      <p:pic>
        <p:nvPicPr>
          <p:cNvPr id="10" name="Picture 9">
            <a:extLst>
              <a:ext uri="{FF2B5EF4-FFF2-40B4-BE49-F238E27FC236}">
                <a16:creationId xmlns:a16="http://schemas.microsoft.com/office/drawing/2014/main" id="{94D09F17-2236-25FC-B2D9-6D2FA25309D3}"/>
              </a:ext>
            </a:extLst>
          </p:cNvPr>
          <p:cNvPicPr>
            <a:picLocks noChangeAspect="1"/>
          </p:cNvPicPr>
          <p:nvPr/>
        </p:nvPicPr>
        <p:blipFill>
          <a:blip r:embed="rId4"/>
          <a:stretch>
            <a:fillRect/>
          </a:stretch>
        </p:blipFill>
        <p:spPr>
          <a:xfrm>
            <a:off x="507748" y="1287714"/>
            <a:ext cx="3758884" cy="2374323"/>
          </a:xfrm>
          <a:prstGeom prst="rect">
            <a:avLst/>
          </a:prstGeom>
        </p:spPr>
      </p:pic>
      <p:sp>
        <p:nvSpPr>
          <p:cNvPr id="3" name="Rounded Rectangle 7">
            <a:extLst>
              <a:ext uri="{FF2B5EF4-FFF2-40B4-BE49-F238E27FC236}">
                <a16:creationId xmlns:a16="http://schemas.microsoft.com/office/drawing/2014/main" id="{20B91C9B-7733-C432-67B0-FF504376FCB8}"/>
              </a:ext>
            </a:extLst>
          </p:cNvPr>
          <p:cNvSpPr/>
          <p:nvPr/>
        </p:nvSpPr>
        <p:spPr>
          <a:xfrm>
            <a:off x="4266632" y="1177550"/>
            <a:ext cx="2951762" cy="2448806"/>
          </a:xfrm>
          <a:prstGeom prst="roundRect">
            <a:avLst/>
          </a:prstGeom>
          <a:solidFill>
            <a:srgbClr val="FFFFFF"/>
          </a:solidFill>
          <a:ln w="19050">
            <a:solidFill>
              <a:srgbClr val="00B0F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71494">
              <a:defRPr/>
            </a:pPr>
            <a:r>
              <a:rPr lang="en-GB" sz="1100" b="1" dirty="0">
                <a:solidFill>
                  <a:srgbClr val="5A186B"/>
                </a:solidFill>
                <a:latin typeface="Aptos" panose="020B0004020202020204" pitchFamily="34" charset="0"/>
              </a:rPr>
              <a:t>*</a:t>
            </a:r>
            <a:r>
              <a:rPr lang="en-GB" sz="1400" b="1" dirty="0">
                <a:solidFill>
                  <a:srgbClr val="5A186B"/>
                </a:solidFill>
                <a:latin typeface="Aptos" panose="020B0004020202020204" pitchFamily="34" charset="0"/>
              </a:rPr>
              <a:t>Press Release</a:t>
            </a:r>
          </a:p>
          <a:p>
            <a:pPr algn="ctr" defTabSz="771494">
              <a:defRPr/>
            </a:pPr>
            <a:r>
              <a:rPr lang="en-US" sz="1100" b="1" dirty="0">
                <a:solidFill>
                  <a:srgbClr val="0070C0"/>
                </a:solidFill>
                <a:highlight>
                  <a:srgbClr val="FFFFFF"/>
                </a:highlight>
                <a:latin typeface="Aptos" panose="020B0004020202020204" pitchFamily="34" charset="0"/>
              </a:rPr>
              <a:t>Lysol Pro Solutions reveals how germs survive and thrive on bathroom surfaces</a:t>
            </a:r>
            <a:endParaRPr lang="en-GB" sz="1100" b="1" dirty="0">
              <a:solidFill>
                <a:srgbClr val="5A186B"/>
              </a:solidFill>
              <a:latin typeface="Aptos" panose="020B0004020202020204" pitchFamily="34" charset="0"/>
            </a:endParaRPr>
          </a:p>
          <a:p>
            <a:pPr defTabSz="771494">
              <a:defRPr/>
            </a:pPr>
            <a:r>
              <a:rPr lang="en-US" sz="1100" b="1" dirty="0">
                <a:solidFill>
                  <a:srgbClr val="5A186B"/>
                </a:solidFill>
                <a:latin typeface="Aptos" panose="020B0004020202020204" pitchFamily="34" charset="0"/>
              </a:rPr>
              <a:t>DISINFECTION IS KEY</a:t>
            </a:r>
            <a:r>
              <a:rPr lang="en-US" sz="1100" dirty="0">
                <a:solidFill>
                  <a:srgbClr val="5A186B"/>
                </a:solidFill>
                <a:latin typeface="Aptos" panose="020B0004020202020204" pitchFamily="34" charset="0"/>
              </a:rPr>
              <a:t> </a:t>
            </a:r>
          </a:p>
          <a:p>
            <a:pPr marL="171433" indent="-171433" defTabSz="771494">
              <a:buFont typeface="Wingdings" panose="05000000000000000000" pitchFamily="2" charset="2"/>
              <a:buChar char="Ø"/>
              <a:defRPr/>
            </a:pPr>
            <a:r>
              <a:rPr lang="en-US" sz="1100" dirty="0">
                <a:solidFill>
                  <a:srgbClr val="5A186B"/>
                </a:solidFill>
                <a:latin typeface="Aptos" panose="020B0004020202020204" pitchFamily="34" charset="0"/>
              </a:rPr>
              <a:t>Disinfecting surfaces just twice a week can reduce germ transmission in bathrooms by up to 90%</a:t>
            </a:r>
          </a:p>
          <a:p>
            <a:pPr marL="171433" indent="-171433" defTabSz="771494">
              <a:buFont typeface="Wingdings" panose="05000000000000000000" pitchFamily="2" charset="2"/>
              <a:buChar char="Ø"/>
              <a:defRPr/>
            </a:pPr>
            <a:r>
              <a:rPr lang="en-US" sz="1100" dirty="0">
                <a:solidFill>
                  <a:srgbClr val="5A186B"/>
                </a:solidFill>
                <a:latin typeface="Aptos" panose="020B0004020202020204" pitchFamily="34" charset="0"/>
              </a:rPr>
              <a:t>Disinfection of the toilet seat, sink countertop and floor are just as important as disinfection of the toilet bowl in preventing the spread of germs</a:t>
            </a:r>
          </a:p>
          <a:p>
            <a:pPr defTabSz="771494">
              <a:defRPr/>
            </a:pPr>
            <a:endParaRPr lang="en-US" sz="1100" dirty="0">
              <a:solidFill>
                <a:srgbClr val="5A186B"/>
              </a:solidFill>
              <a:latin typeface="Aptos" panose="020B0004020202020204" pitchFamily="34" charset="0"/>
            </a:endParaRPr>
          </a:p>
        </p:txBody>
      </p:sp>
      <p:pic>
        <p:nvPicPr>
          <p:cNvPr id="1026" name="Picture 2" descr="The Association for Professionals in Infection Control and Epidemiology  (APIC) - National Health Council">
            <a:extLst>
              <a:ext uri="{FF2B5EF4-FFF2-40B4-BE49-F238E27FC236}">
                <a16:creationId xmlns:a16="http://schemas.microsoft.com/office/drawing/2014/main" id="{3D13A666-F8D0-40BD-F22F-D1B79E312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762" y="4368067"/>
            <a:ext cx="1911203" cy="627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rekAlert! Has spoiled science news. Here's how we can fix it | by Jop de  Vrieze | Medium">
            <a:extLst>
              <a:ext uri="{FF2B5EF4-FFF2-40B4-BE49-F238E27FC236}">
                <a16:creationId xmlns:a16="http://schemas.microsoft.com/office/drawing/2014/main" id="{992F83CE-E426-308F-F351-07427D6A04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71" y="3752501"/>
            <a:ext cx="1332927" cy="4710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SM Case Reports ...">
            <a:extLst>
              <a:ext uri="{FF2B5EF4-FFF2-40B4-BE49-F238E27FC236}">
                <a16:creationId xmlns:a16="http://schemas.microsoft.com/office/drawing/2014/main" id="{4A17A235-498C-CB68-C164-0194789A2C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1787" y="3627109"/>
            <a:ext cx="1638796" cy="7409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y of Arizona Logo, symbol ...">
            <a:extLst>
              <a:ext uri="{FF2B5EF4-FFF2-40B4-BE49-F238E27FC236}">
                <a16:creationId xmlns:a16="http://schemas.microsoft.com/office/drawing/2014/main" id="{22728075-D975-3D18-0A4F-B61EC193C4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0857" y="3579030"/>
            <a:ext cx="1330422" cy="9064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SA TODAY removed stories from website ...">
            <a:extLst>
              <a:ext uri="{FF2B5EF4-FFF2-40B4-BE49-F238E27FC236}">
                <a16:creationId xmlns:a16="http://schemas.microsoft.com/office/drawing/2014/main" id="{D152C9BB-FA94-21B2-A06F-480001156A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2702" y="3705799"/>
            <a:ext cx="1391489" cy="6883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BA39060-E88D-C37A-F2FC-0FB806CEA6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1250" y="3886886"/>
            <a:ext cx="1391490" cy="2907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2025 Elementary and Middle Schools Rankings">
            <a:extLst>
              <a:ext uri="{FF2B5EF4-FFF2-40B4-BE49-F238E27FC236}">
                <a16:creationId xmlns:a16="http://schemas.microsoft.com/office/drawing/2014/main" id="{8B053CEF-FDAA-EB54-3308-2FFF99C244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46916" y="3813103"/>
            <a:ext cx="1113865" cy="47378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aily-mail-logo - Self Made">
            <a:extLst>
              <a:ext uri="{FF2B5EF4-FFF2-40B4-BE49-F238E27FC236}">
                <a16:creationId xmlns:a16="http://schemas.microsoft.com/office/drawing/2014/main" id="{B9D3CD92-FAA3-B35E-9A17-6F082F80DC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62181" y="3834497"/>
            <a:ext cx="1541649" cy="39552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CA6D14A-E11E-8131-4F66-76528D2E14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3542" y="3858196"/>
            <a:ext cx="1504520" cy="39552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8DE0B1D8-D0D5-16B9-5FA2-E49DD96DCA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9100" y="3789078"/>
            <a:ext cx="998444" cy="41701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6">
            <a:extLst>
              <a:ext uri="{FF2B5EF4-FFF2-40B4-BE49-F238E27FC236}">
                <a16:creationId xmlns:a16="http://schemas.microsoft.com/office/drawing/2014/main" id="{E7B24F58-C20C-FC41-5BC9-1F71FB446630}"/>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885929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BBC721-52C4-97A2-C16B-D067CF0CF1FB}"/>
              </a:ext>
            </a:extLst>
          </p:cNvPr>
          <p:cNvSpPr>
            <a:spLocks noGrp="1"/>
          </p:cNvSpPr>
          <p:nvPr>
            <p:ph type="title"/>
          </p:nvPr>
        </p:nvSpPr>
        <p:spPr>
          <a:xfrm>
            <a:off x="698795" y="359613"/>
            <a:ext cx="10991033" cy="1557875"/>
          </a:xfrm>
        </p:spPr>
        <p:txBody>
          <a:bodyPr>
            <a:noAutofit/>
          </a:bodyPr>
          <a:lstStyle/>
          <a:p>
            <a:r>
              <a:rPr lang="en-US" sz="3800" dirty="0">
                <a:latin typeface="Aptos Display" panose="020B0004020202020204" pitchFamily="34" charset="0"/>
                <a:ea typeface="Calibri" panose="020F0502020204030204" pitchFamily="34" charset="0"/>
                <a:cs typeface="Aptos Serif" panose="02020604070405020304" pitchFamily="18" charset="0"/>
              </a:rPr>
              <a:t>Reduction in restroom fomites’ cross contamination with and without spraying </a:t>
            </a:r>
            <a:r>
              <a:rPr lang="en-US" sz="3800" i="1" dirty="0">
                <a:solidFill>
                  <a:srgbClr val="0070C0"/>
                </a:solidFill>
                <a:latin typeface="Aptos Display" panose="020B0004020202020204" pitchFamily="34" charset="0"/>
                <a:ea typeface="Calibri" panose="020F0502020204030204" pitchFamily="34" charset="0"/>
                <a:cs typeface="Aptos Serif" panose="02020604070405020304" pitchFamily="18" charset="0"/>
              </a:rPr>
              <a:t>Lysol Air Sanitizer</a:t>
            </a:r>
            <a:r>
              <a:rPr lang="en-US" sz="3800" dirty="0">
                <a:latin typeface="Aptos Display" panose="020B0004020202020204" pitchFamily="34" charset="0"/>
                <a:ea typeface="Calibri" panose="020F0502020204030204" pitchFamily="34" charset="0"/>
                <a:cs typeface="Aptos Serif" panose="02020604070405020304" pitchFamily="18" charset="0"/>
              </a:rPr>
              <a:t>                    (8s spray) post toilet flushing*</a:t>
            </a:r>
            <a:endParaRPr lang="en-US" sz="3800" dirty="0">
              <a:latin typeface="Aptos Display" panose="020B0004020202020204" pitchFamily="34" charset="0"/>
              <a:cs typeface="Aptos Serif" panose="02020604070405020304" pitchFamily="18" charset="0"/>
            </a:endParaRPr>
          </a:p>
        </p:txBody>
      </p:sp>
      <p:sp>
        <p:nvSpPr>
          <p:cNvPr id="9" name="TextBox 8">
            <a:extLst>
              <a:ext uri="{FF2B5EF4-FFF2-40B4-BE49-F238E27FC236}">
                <a16:creationId xmlns:a16="http://schemas.microsoft.com/office/drawing/2014/main" id="{1A2F4032-1141-E3E0-0B03-C4C0CF95BDBF}"/>
              </a:ext>
            </a:extLst>
          </p:cNvPr>
          <p:cNvSpPr txBox="1"/>
          <p:nvPr/>
        </p:nvSpPr>
        <p:spPr>
          <a:xfrm>
            <a:off x="698794" y="5510186"/>
            <a:ext cx="11138498" cy="1077078"/>
          </a:xfrm>
          <a:prstGeom prst="rect">
            <a:avLst/>
          </a:prstGeom>
          <a:noFill/>
          <a:ln>
            <a:solidFill>
              <a:schemeClr val="tx1"/>
            </a:solidFill>
          </a:ln>
        </p:spPr>
        <p:txBody>
          <a:bodyPr wrap="square" rtlCol="0">
            <a:spAutoFit/>
          </a:bodyPr>
          <a:lstStyle/>
          <a:p>
            <a:pPr marL="285721" indent="-285721" defTabSz="914309">
              <a:buFont typeface="Wingdings" panose="05000000000000000000" pitchFamily="2" charset="2"/>
              <a:buChar char="Ø"/>
              <a:defRPr/>
            </a:pPr>
            <a:r>
              <a:rPr lang="en-US" sz="1600" dirty="0">
                <a:solidFill>
                  <a:srgbClr val="415A6C"/>
                </a:solidFill>
                <a:latin typeface="Energy"/>
                <a:cs typeface="Energy Display" panose="020B0508050000020004" pitchFamily="34" charset="0"/>
              </a:rPr>
              <a:t>* The </a:t>
            </a:r>
            <a:r>
              <a:rPr lang="en-US" sz="1600" i="1" dirty="0">
                <a:solidFill>
                  <a:srgbClr val="0070C0"/>
                </a:solidFill>
                <a:latin typeface="Energy"/>
                <a:cs typeface="Energy Display" panose="020B0508050000020004" pitchFamily="34" charset="0"/>
              </a:rPr>
              <a:t>Air Sanitizing Spray </a:t>
            </a:r>
            <a:r>
              <a:rPr lang="en-US" sz="1600" dirty="0">
                <a:solidFill>
                  <a:srgbClr val="415A6C"/>
                </a:solidFill>
                <a:latin typeface="Energy"/>
                <a:cs typeface="Energy Display" panose="020B0508050000020004" pitchFamily="34" charset="0"/>
              </a:rPr>
              <a:t>reduced surface cross-contamination on all the surfaces by 90 to &gt;99.9% except the toilet flush handle and vanity countertop. </a:t>
            </a:r>
          </a:p>
          <a:p>
            <a:pPr marL="285721" indent="-285721" defTabSz="914309">
              <a:buFont typeface="Wingdings" panose="05000000000000000000" pitchFamily="2" charset="2"/>
              <a:buChar char="Ø"/>
              <a:defRPr/>
            </a:pPr>
            <a:r>
              <a:rPr lang="en-US" sz="1600" dirty="0">
                <a:solidFill>
                  <a:srgbClr val="415A6C"/>
                </a:solidFill>
                <a:latin typeface="Energy"/>
                <a:cs typeface="Energy Display" panose="020B0508050000020004" pitchFamily="34" charset="0"/>
              </a:rPr>
              <a:t>At 8 sec there was a significant difference found between product use and no use on the toilet seat (p = 0.0028). </a:t>
            </a:r>
            <a:endParaRPr lang="en-US" sz="1600" dirty="0"/>
          </a:p>
        </p:txBody>
      </p:sp>
      <p:graphicFrame>
        <p:nvGraphicFramePr>
          <p:cNvPr id="3" name="Chart 2">
            <a:extLst>
              <a:ext uri="{FF2B5EF4-FFF2-40B4-BE49-F238E27FC236}">
                <a16:creationId xmlns:a16="http://schemas.microsoft.com/office/drawing/2014/main" id="{22D130A2-099E-900A-5F5C-40A04F35DDA2}"/>
              </a:ext>
            </a:extLst>
          </p:cNvPr>
          <p:cNvGraphicFramePr/>
          <p:nvPr/>
        </p:nvGraphicFramePr>
        <p:xfrm>
          <a:off x="2980937" y="2094966"/>
          <a:ext cx="6231714" cy="341522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2" descr="Classic American Bathroom Interior ...">
            <a:extLst>
              <a:ext uri="{FF2B5EF4-FFF2-40B4-BE49-F238E27FC236}">
                <a16:creationId xmlns:a16="http://schemas.microsoft.com/office/drawing/2014/main" id="{D6DB72EC-B707-3206-DCE8-3F9F0327C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94" y="2692535"/>
            <a:ext cx="2514600" cy="181927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DA37F854-58BB-9395-00A0-062F9BA40B9C}"/>
              </a:ext>
            </a:extLst>
          </p:cNvPr>
          <p:cNvSpPr/>
          <p:nvPr/>
        </p:nvSpPr>
        <p:spPr>
          <a:xfrm>
            <a:off x="4629944" y="2094966"/>
            <a:ext cx="666750" cy="133403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0070C0"/>
                </a:solidFill>
              </a:ln>
              <a:noFill/>
            </a:endParaRPr>
          </a:p>
        </p:txBody>
      </p:sp>
      <p:sp>
        <p:nvSpPr>
          <p:cNvPr id="5" name="Footer Placeholder 6">
            <a:extLst>
              <a:ext uri="{FF2B5EF4-FFF2-40B4-BE49-F238E27FC236}">
                <a16:creationId xmlns:a16="http://schemas.microsoft.com/office/drawing/2014/main" id="{13CD0EE8-C5DD-6BDF-B877-B76C2C3D2905}"/>
              </a:ext>
            </a:extLst>
          </p:cNvPr>
          <p:cNvSpPr txBox="1">
            <a:spLocks/>
          </p:cNvSpPr>
          <p:nvPr/>
        </p:nvSpPr>
        <p:spPr>
          <a:xfrm>
            <a:off x="698794" y="6587264"/>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
        <p:nvSpPr>
          <p:cNvPr id="8" name="Oval 7">
            <a:extLst>
              <a:ext uri="{FF2B5EF4-FFF2-40B4-BE49-F238E27FC236}">
                <a16:creationId xmlns:a16="http://schemas.microsoft.com/office/drawing/2014/main" id="{0C308E82-6CDC-3017-F1C8-963F0151C2F4}"/>
              </a:ext>
            </a:extLst>
          </p:cNvPr>
          <p:cNvSpPr/>
          <p:nvPr/>
        </p:nvSpPr>
        <p:spPr>
          <a:xfrm>
            <a:off x="6096793" y="2327548"/>
            <a:ext cx="1482043" cy="153905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0070C0"/>
                </a:solidFill>
              </a:ln>
              <a:noFill/>
            </a:endParaRPr>
          </a:p>
        </p:txBody>
      </p:sp>
    </p:spTree>
    <p:extLst>
      <p:ext uri="{BB962C8B-B14F-4D97-AF65-F5344CB8AC3E}">
        <p14:creationId xmlns:p14="http://schemas.microsoft.com/office/powerpoint/2010/main" val="3799608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EDFB8-A7BD-5872-A8AF-3EFFC99F34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E50DFCD-DD3B-1E34-BDAD-3BCD779ED2F4}"/>
              </a:ext>
            </a:extLst>
          </p:cNvPr>
          <p:cNvSpPr>
            <a:spLocks noGrp="1"/>
          </p:cNvSpPr>
          <p:nvPr>
            <p:ph type="title"/>
          </p:nvPr>
        </p:nvSpPr>
        <p:spPr>
          <a:xfrm>
            <a:off x="698090" y="359212"/>
            <a:ext cx="10933471" cy="1558078"/>
          </a:xfrm>
        </p:spPr>
        <p:txBody>
          <a:bodyPr>
            <a:noAutofit/>
          </a:bodyPr>
          <a:lstStyle/>
          <a:p>
            <a:r>
              <a:rPr lang="en-US" sz="3800" dirty="0">
                <a:latin typeface="Aptos Display" panose="020B0004020202020204" pitchFamily="34" charset="0"/>
                <a:ea typeface="Calibri" panose="020F0502020204030204" pitchFamily="34" charset="0"/>
                <a:cs typeface="Aptos Serif" panose="02020604070405020304" pitchFamily="18" charset="0"/>
              </a:rPr>
              <a:t>Reduction in restroom fomites’ cross-contamination with and without spraying </a:t>
            </a:r>
            <a:r>
              <a:rPr lang="en-US" sz="3800" i="1" dirty="0">
                <a:solidFill>
                  <a:srgbClr val="0070C0"/>
                </a:solidFill>
                <a:latin typeface="Aptos Display" panose="020B0004020202020204" pitchFamily="34" charset="0"/>
                <a:ea typeface="Calibri" panose="020F0502020204030204" pitchFamily="34" charset="0"/>
                <a:cs typeface="Aptos Serif" panose="02020604070405020304" pitchFamily="18" charset="0"/>
              </a:rPr>
              <a:t>Lysol Air Sanitizer</a:t>
            </a:r>
            <a:r>
              <a:rPr lang="en-US" sz="3800" dirty="0">
                <a:latin typeface="Aptos Display" panose="020B0004020202020204" pitchFamily="34" charset="0"/>
                <a:ea typeface="Calibri" panose="020F0502020204030204" pitchFamily="34" charset="0"/>
                <a:cs typeface="Aptos Serif" panose="02020604070405020304" pitchFamily="18" charset="0"/>
              </a:rPr>
              <a:t>                    (30s spray) post toilet flushing*</a:t>
            </a:r>
            <a:endParaRPr lang="en-US" sz="3800" dirty="0">
              <a:latin typeface="Aptos Display" panose="020B0004020202020204" pitchFamily="34" charset="0"/>
              <a:cs typeface="Aptos Serif" panose="02020604070405020304" pitchFamily="18" charset="0"/>
            </a:endParaRPr>
          </a:p>
        </p:txBody>
      </p:sp>
      <p:sp>
        <p:nvSpPr>
          <p:cNvPr id="9" name="TextBox 8">
            <a:extLst>
              <a:ext uri="{FF2B5EF4-FFF2-40B4-BE49-F238E27FC236}">
                <a16:creationId xmlns:a16="http://schemas.microsoft.com/office/drawing/2014/main" id="{9BA6498D-D9D9-6FA5-C59B-8A663121077B}"/>
              </a:ext>
            </a:extLst>
          </p:cNvPr>
          <p:cNvSpPr txBox="1"/>
          <p:nvPr/>
        </p:nvSpPr>
        <p:spPr>
          <a:xfrm>
            <a:off x="594851" y="5309802"/>
            <a:ext cx="11139948" cy="1077218"/>
          </a:xfrm>
          <a:prstGeom prst="rect">
            <a:avLst/>
          </a:prstGeom>
          <a:no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solidFill>
                  <a:srgbClr val="415A6C"/>
                </a:solidFill>
                <a:latin typeface="Energy"/>
                <a:cs typeface="Energy Display" panose="020B0508050000020004" pitchFamily="34" charset="0"/>
              </a:rPr>
              <a:t>*Increasing the spray time to 30 seconds resulted in a 97% to &gt;99.9999% reduction of virus on all the surfaces.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solidFill>
                  <a:srgbClr val="415A6C"/>
                </a:solidFill>
                <a:latin typeface="Energy"/>
                <a:cs typeface="Energy Display" panose="020B0508050000020004" pitchFamily="34" charset="0"/>
              </a:rPr>
              <a:t>A significant difference was found between no use of product and spraying the air for 30 seconds with the </a:t>
            </a:r>
            <a:r>
              <a:rPr lang="en-US" sz="1600" i="1" dirty="0">
                <a:solidFill>
                  <a:srgbClr val="0070C0"/>
                </a:solidFill>
                <a:latin typeface="Energy"/>
                <a:cs typeface="Energy Display" panose="020B0508050000020004" pitchFamily="34" charset="0"/>
              </a:rPr>
              <a:t>Air Sanitizing Spray </a:t>
            </a:r>
            <a:r>
              <a:rPr lang="en-US" sz="1600" dirty="0">
                <a:solidFill>
                  <a:srgbClr val="415A6C"/>
                </a:solidFill>
                <a:latin typeface="Energy"/>
                <a:cs typeface="Energy Display" panose="020B0508050000020004" pitchFamily="34" charset="0"/>
              </a:rPr>
              <a:t>(p = 0.054): corner shelf (p = 0.0464) and vanity top left (p = 0.0483) and vanity top right (p = 0.0279), on the toilet seat (p = 0.000129) but not on the toilet floor, and handle (p = 0.167). </a:t>
            </a:r>
            <a:endParaRPr lang="en-US" sz="1600" dirty="0"/>
          </a:p>
        </p:txBody>
      </p:sp>
      <p:graphicFrame>
        <p:nvGraphicFramePr>
          <p:cNvPr id="7" name="Chart 6">
            <a:extLst>
              <a:ext uri="{FF2B5EF4-FFF2-40B4-BE49-F238E27FC236}">
                <a16:creationId xmlns:a16="http://schemas.microsoft.com/office/drawing/2014/main" id="{61690EDC-D9C8-E158-9A50-354398DD515F}"/>
              </a:ext>
            </a:extLst>
          </p:cNvPr>
          <p:cNvGraphicFramePr/>
          <p:nvPr/>
        </p:nvGraphicFramePr>
        <p:xfrm>
          <a:off x="3010059" y="1732215"/>
          <a:ext cx="6173470" cy="3477260"/>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6">
            <a:extLst>
              <a:ext uri="{FF2B5EF4-FFF2-40B4-BE49-F238E27FC236}">
                <a16:creationId xmlns:a16="http://schemas.microsoft.com/office/drawing/2014/main" id="{C712BD0F-AD4D-4788-BD5D-9249269E44F1}"/>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1558565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D265F-E7C1-4DEC-06C5-88FCBFB77D8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A69F35-9D5B-853B-1E01-22E0948959DF}"/>
              </a:ext>
            </a:extLst>
          </p:cNvPr>
          <p:cNvSpPr>
            <a:spLocks noGrp="1"/>
          </p:cNvSpPr>
          <p:nvPr>
            <p:ph type="title"/>
          </p:nvPr>
        </p:nvSpPr>
        <p:spPr>
          <a:xfrm>
            <a:off x="698090" y="359212"/>
            <a:ext cx="10933471" cy="1558078"/>
          </a:xfrm>
        </p:spPr>
        <p:txBody>
          <a:bodyPr>
            <a:noAutofit/>
          </a:bodyPr>
          <a:lstStyle/>
          <a:p>
            <a:r>
              <a:rPr lang="en-US" sz="3800" dirty="0">
                <a:latin typeface="Aptos Display" panose="020B0004020202020204" pitchFamily="34" charset="0"/>
                <a:ea typeface="Calibri" panose="020F0502020204030204" pitchFamily="34" charset="0"/>
                <a:cs typeface="Aptos Serif" panose="02020604070405020304" pitchFamily="18" charset="0"/>
              </a:rPr>
              <a:t>Reduction of MS2 virus in air by spraying in restroom</a:t>
            </a:r>
            <a:r>
              <a:rPr lang="en-US" sz="3800" i="1" dirty="0">
                <a:solidFill>
                  <a:srgbClr val="0070C0"/>
                </a:solidFill>
                <a:latin typeface="Aptos Display" panose="020B0004020202020204" pitchFamily="34" charset="0"/>
                <a:ea typeface="Calibri" panose="020F0502020204030204" pitchFamily="34" charset="0"/>
                <a:cs typeface="Aptos Serif" panose="02020604070405020304" pitchFamily="18" charset="0"/>
              </a:rPr>
              <a:t> Lysol Air Sanitizer</a:t>
            </a:r>
            <a:r>
              <a:rPr lang="en-US" sz="3800" dirty="0">
                <a:latin typeface="Aptos Display" panose="020B0004020202020204" pitchFamily="34" charset="0"/>
                <a:ea typeface="Calibri" panose="020F0502020204030204" pitchFamily="34" charset="0"/>
                <a:cs typeface="Aptos Serif" panose="02020604070405020304" pitchFamily="18" charset="0"/>
              </a:rPr>
              <a:t> post-toilet flushing  (8 seconds spray)*</a:t>
            </a:r>
            <a:endParaRPr lang="en-US" sz="3800" dirty="0">
              <a:latin typeface="Aptos Display" panose="020B0004020202020204" pitchFamily="34" charset="0"/>
              <a:cs typeface="Aptos Serif" panose="02020604070405020304" pitchFamily="18" charset="0"/>
            </a:endParaRPr>
          </a:p>
        </p:txBody>
      </p:sp>
      <p:sp>
        <p:nvSpPr>
          <p:cNvPr id="9" name="TextBox 8">
            <a:extLst>
              <a:ext uri="{FF2B5EF4-FFF2-40B4-BE49-F238E27FC236}">
                <a16:creationId xmlns:a16="http://schemas.microsoft.com/office/drawing/2014/main" id="{144355A8-57ED-8A1A-C93F-50DD3DFED6FD}"/>
              </a:ext>
            </a:extLst>
          </p:cNvPr>
          <p:cNvSpPr txBox="1"/>
          <p:nvPr/>
        </p:nvSpPr>
        <p:spPr>
          <a:xfrm>
            <a:off x="594851" y="5309802"/>
            <a:ext cx="11139948" cy="584775"/>
          </a:xfrm>
          <a:prstGeom prst="rect">
            <a:avLst/>
          </a:prstGeom>
          <a:no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dirty="0">
                <a:solidFill>
                  <a:srgbClr val="415A6C"/>
                </a:solidFill>
                <a:latin typeface="Energy"/>
                <a:cs typeface="Energy Display" panose="020B0508050000020004" pitchFamily="34" charset="0"/>
              </a:rPr>
              <a:t>*</a:t>
            </a:r>
            <a:r>
              <a:rPr lang="en-US" sz="1600" i="1" dirty="0">
                <a:solidFill>
                  <a:srgbClr val="0070C0"/>
                </a:solidFill>
                <a:latin typeface="Energy"/>
                <a:cs typeface="Energy Display" panose="020B0508050000020004" pitchFamily="34" charset="0"/>
              </a:rPr>
              <a:t>Air Sanitizing Spray , </a:t>
            </a:r>
            <a:r>
              <a:rPr lang="en-US" sz="1600" i="1" dirty="0">
                <a:solidFill>
                  <a:srgbClr val="415A6C"/>
                </a:solidFill>
                <a:latin typeface="Energy"/>
                <a:cs typeface="Energy Display" panose="020B0508050000020004" pitchFamily="34" charset="0"/>
              </a:rPr>
              <a:t>s</a:t>
            </a:r>
            <a:r>
              <a:rPr lang="en-US" sz="1600" dirty="0">
                <a:solidFill>
                  <a:srgbClr val="415A6C"/>
                </a:solidFill>
                <a:latin typeface="Energy"/>
                <a:cs typeface="Energy Display" panose="020B0508050000020004" pitchFamily="34" charset="0"/>
              </a:rPr>
              <a:t>ampling restroom air post-toilet flushing using the Anderson Air Sampler demonstrated that infectious virus was reduced by almost 99% in </a:t>
            </a:r>
            <a:r>
              <a:rPr lang="en-US" sz="1600">
                <a:solidFill>
                  <a:srgbClr val="415A6C"/>
                </a:solidFill>
                <a:latin typeface="Energy"/>
                <a:cs typeface="Energy Display" panose="020B0508050000020004" pitchFamily="34" charset="0"/>
              </a:rPr>
              <a:t>the air.</a:t>
            </a:r>
            <a:endParaRPr lang="en-US" sz="1600" dirty="0"/>
          </a:p>
        </p:txBody>
      </p:sp>
      <p:graphicFrame>
        <p:nvGraphicFramePr>
          <p:cNvPr id="2" name="Chart 1">
            <a:extLst>
              <a:ext uri="{FF2B5EF4-FFF2-40B4-BE49-F238E27FC236}">
                <a16:creationId xmlns:a16="http://schemas.microsoft.com/office/drawing/2014/main" id="{655912FC-0960-5731-9F56-C938119F70EB}"/>
              </a:ext>
            </a:extLst>
          </p:cNvPr>
          <p:cNvGraphicFramePr/>
          <p:nvPr/>
        </p:nvGraphicFramePr>
        <p:xfrm>
          <a:off x="3124994" y="1911350"/>
          <a:ext cx="5943600" cy="3035300"/>
        </p:xfrm>
        <a:graphic>
          <a:graphicData uri="http://schemas.openxmlformats.org/drawingml/2006/chart">
            <c:chart xmlns:c="http://schemas.openxmlformats.org/drawingml/2006/chart" xmlns:r="http://schemas.openxmlformats.org/officeDocument/2006/relationships" r:id="rId2"/>
          </a:graphicData>
        </a:graphic>
      </p:graphicFrame>
      <p:sp>
        <p:nvSpPr>
          <p:cNvPr id="5" name="Footer Placeholder 6">
            <a:extLst>
              <a:ext uri="{FF2B5EF4-FFF2-40B4-BE49-F238E27FC236}">
                <a16:creationId xmlns:a16="http://schemas.microsoft.com/office/drawing/2014/main" id="{623A9553-4CB6-3AC0-2FDD-036F422C3FDF}"/>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1203366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EE639-6643-2512-AC09-E953F98E2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E7675-2DCA-9938-9219-3026135A7200}"/>
              </a:ext>
            </a:extLst>
          </p:cNvPr>
          <p:cNvSpPr>
            <a:spLocks noGrp="1"/>
          </p:cNvSpPr>
          <p:nvPr>
            <p:ph type="title"/>
          </p:nvPr>
        </p:nvSpPr>
        <p:spPr>
          <a:xfrm>
            <a:off x="839681" y="443371"/>
            <a:ext cx="8805663" cy="1325390"/>
          </a:xfrm>
        </p:spPr>
        <p:txBody>
          <a:bodyPr vert="horz" wrap="square" lIns="91428" tIns="45714" rIns="91428" bIns="45714" rtlCol="0" anchor="t">
            <a:noAutofit/>
          </a:bodyPr>
          <a:lstStyle/>
          <a:p>
            <a:r>
              <a:rPr lang="en-US" sz="5999" dirty="0"/>
              <a:t>Summary/Conclusions </a:t>
            </a:r>
          </a:p>
        </p:txBody>
      </p:sp>
      <p:sp>
        <p:nvSpPr>
          <p:cNvPr id="3" name="Content Placeholder 2">
            <a:extLst>
              <a:ext uri="{FF2B5EF4-FFF2-40B4-BE49-F238E27FC236}">
                <a16:creationId xmlns:a16="http://schemas.microsoft.com/office/drawing/2014/main" id="{8AD5B990-72EE-B75E-35A8-199FAC203A2C}"/>
              </a:ext>
            </a:extLst>
          </p:cNvPr>
          <p:cNvSpPr>
            <a:spLocks noGrp="1"/>
          </p:cNvSpPr>
          <p:nvPr>
            <p:ph idx="1"/>
          </p:nvPr>
        </p:nvSpPr>
        <p:spPr>
          <a:xfrm>
            <a:off x="1069688" y="1571494"/>
            <a:ext cx="9289653" cy="4639222"/>
          </a:xfrm>
        </p:spPr>
        <p:txBody>
          <a:bodyPr vert="horz" wrap="square" lIns="91428" tIns="45714" rIns="91428" bIns="45714" rtlCol="0">
            <a:normAutofit fontScale="92500"/>
          </a:bodyPr>
          <a:lstStyle/>
          <a:p>
            <a:pPr marL="285750" marR="0" lvl="0" indent="-285750" algn="l" defTabSz="914400" rtl="0" eaLnBrk="1" fontAlgn="auto" latinLnBrk="0" hangingPunct="1">
              <a:lnSpc>
                <a:spcPct val="95000"/>
              </a:lnSpc>
              <a:spcBef>
                <a:spcPts val="0"/>
              </a:spcBef>
              <a:spcAft>
                <a:spcPts val="500"/>
              </a:spcAft>
              <a:buClrTx/>
              <a:buSzTx/>
              <a:buFont typeface="Wingdings" panose="05000000000000000000" pitchFamily="2" charset="2"/>
              <a:buChar char="Ø"/>
              <a:tabLst/>
              <a:defRPr/>
            </a:pPr>
            <a:r>
              <a:rPr lang="en-US" sz="2000" b="0" dirty="0">
                <a:solidFill>
                  <a:srgbClr val="415A6C"/>
                </a:solidFill>
                <a:latin typeface="Energy"/>
              </a:rPr>
              <a:t> </a:t>
            </a:r>
            <a:r>
              <a:rPr lang="en-US" altLang="en-US" sz="2200" b="0" dirty="0">
                <a:solidFill>
                  <a:srgbClr val="415A6C"/>
                </a:solidFill>
                <a:latin typeface="Energy" panose="020B0603020203020004" pitchFamily="34" charset="0"/>
                <a:cs typeface="Energy" panose="020B0603020203020004" pitchFamily="34" charset="0"/>
              </a:rPr>
              <a:t>Indoor air is a significant vehicle for pathogen dissemination, plays role in establishing air-surfaces-air nexus highlighting the role of holistic approach for risk mitigation.</a:t>
            </a:r>
          </a:p>
          <a:p>
            <a:pPr marL="0" marR="0" lvl="0" indent="0" algn="l" defTabSz="914400" rtl="0" eaLnBrk="1" fontAlgn="auto" latinLnBrk="0" hangingPunct="1">
              <a:lnSpc>
                <a:spcPct val="95000"/>
              </a:lnSpc>
              <a:spcBef>
                <a:spcPts val="0"/>
              </a:spcBef>
              <a:spcAft>
                <a:spcPts val="500"/>
              </a:spcAft>
              <a:buClrTx/>
              <a:buSzTx/>
              <a:buFontTx/>
              <a:buNone/>
              <a:tabLst/>
              <a:defRPr/>
            </a:pPr>
            <a:endParaRPr lang="en-US" altLang="en-US" sz="2200" b="0" dirty="0">
              <a:solidFill>
                <a:srgbClr val="415A6C"/>
              </a:solidFill>
              <a:latin typeface="Energy" panose="020B0603020203020004" pitchFamily="34" charset="0"/>
              <a:cs typeface="Energy" panose="020B0603020203020004" pitchFamily="34" charset="0"/>
            </a:endParaRPr>
          </a:p>
          <a:p>
            <a:pPr marL="285750" marR="0" lvl="0" indent="-285750" algn="l" defTabSz="914400" rtl="0" eaLnBrk="1" fontAlgn="auto" latinLnBrk="0" hangingPunct="1">
              <a:lnSpc>
                <a:spcPct val="95000"/>
              </a:lnSpc>
              <a:spcBef>
                <a:spcPts val="0"/>
              </a:spcBef>
              <a:spcAft>
                <a:spcPts val="500"/>
              </a:spcAft>
              <a:buClrTx/>
              <a:buSzTx/>
              <a:buFont typeface="Wingdings" panose="05000000000000000000" pitchFamily="2" charset="2"/>
              <a:buChar char="Ø"/>
              <a:tabLst/>
              <a:defRPr/>
            </a:pPr>
            <a:r>
              <a:rPr lang="en-US" altLang="en-US" sz="2200" b="0" dirty="0">
                <a:solidFill>
                  <a:srgbClr val="415A6C"/>
                </a:solidFill>
                <a:latin typeface="Energy" panose="020B0603020203020004" pitchFamily="34" charset="0"/>
                <a:cs typeface="Energy" panose="020B0603020203020004" pitchFamily="34" charset="0"/>
              </a:rPr>
              <a:t>Standardized aerobiology protocols (bacteria &amp; viruses) have been developed to study survival &amp; inactivation of airborne pathogens.</a:t>
            </a:r>
          </a:p>
          <a:p>
            <a:pPr marR="0" lvl="0" algn="l" defTabSz="914400" rtl="0" eaLnBrk="1" fontAlgn="auto" latinLnBrk="0" hangingPunct="1">
              <a:lnSpc>
                <a:spcPct val="95000"/>
              </a:lnSpc>
              <a:spcBef>
                <a:spcPts val="0"/>
              </a:spcBef>
              <a:spcAft>
                <a:spcPts val="500"/>
              </a:spcAft>
              <a:buClrTx/>
              <a:buSzTx/>
              <a:tabLst/>
              <a:defRPr/>
            </a:pPr>
            <a:endParaRPr lang="en-US" altLang="en-US" sz="2200" b="0" dirty="0">
              <a:solidFill>
                <a:srgbClr val="415A6C"/>
              </a:solidFill>
              <a:latin typeface="Energy" panose="020B0603020203020004" pitchFamily="34" charset="0"/>
              <a:cs typeface="Energy" panose="020B0603020203020004" pitchFamily="34" charset="0"/>
            </a:endParaRPr>
          </a:p>
          <a:p>
            <a:pPr marL="285750" indent="-285750">
              <a:buFont typeface="Wingdings" panose="05000000000000000000" pitchFamily="2" charset="2"/>
              <a:buChar char="Ø"/>
              <a:defRPr/>
            </a:pPr>
            <a:r>
              <a:rPr lang="en-US" altLang="en-US" sz="2200" b="0" dirty="0">
                <a:solidFill>
                  <a:srgbClr val="415A6C"/>
                </a:solidFill>
                <a:latin typeface="Energy" panose="020B0603020203020004" pitchFamily="34" charset="0"/>
                <a:cs typeface="Energy" panose="020B0603020203020004" pitchFamily="34" charset="0"/>
              </a:rPr>
              <a:t> </a:t>
            </a:r>
            <a:r>
              <a:rPr lang="en-US" sz="2200" b="0" dirty="0">
                <a:solidFill>
                  <a:srgbClr val="415A6C"/>
                </a:solidFill>
                <a:latin typeface="Energy" panose="020B0603020203020004" pitchFamily="34" charset="0"/>
                <a:cs typeface="Energy" panose="020B0603020203020004" pitchFamily="34" charset="0"/>
              </a:rPr>
              <a:t>Lysol Air Sanitizer (LAS) reduced airborne bacteria and viruses  &gt; 99.9% when tested against experimentally aerosolized bacteria and viruses.</a:t>
            </a:r>
          </a:p>
          <a:p>
            <a:pPr marL="285750" indent="-285750">
              <a:buFont typeface="Wingdings" panose="05000000000000000000" pitchFamily="2" charset="2"/>
              <a:buChar char="Ø"/>
              <a:defRPr/>
            </a:pPr>
            <a:endParaRPr lang="en-US" sz="2200" b="0" dirty="0">
              <a:solidFill>
                <a:srgbClr val="415A6C"/>
              </a:solidFill>
              <a:latin typeface="Energy" panose="020B0603020203020004" pitchFamily="34" charset="0"/>
              <a:cs typeface="Energy" panose="020B0603020203020004" pitchFamily="34" charset="0"/>
            </a:endParaRPr>
          </a:p>
          <a:p>
            <a:pPr marL="285750" indent="-285750">
              <a:buFont typeface="Wingdings" panose="05000000000000000000" pitchFamily="2" charset="2"/>
              <a:buChar char="Ø"/>
              <a:defRPr/>
            </a:pPr>
            <a:r>
              <a:rPr lang="en-US" sz="2200" b="0" dirty="0">
                <a:solidFill>
                  <a:srgbClr val="415A6C"/>
                </a:solidFill>
                <a:latin typeface="Energy" panose="020B0603020203020004" pitchFamily="34" charset="0"/>
                <a:cs typeface="Energy" panose="020B0603020203020004" pitchFamily="34" charset="0"/>
              </a:rPr>
              <a:t> Application post-toilet flushing in American restroom, indicated that use of LAS causes a reduction in cross-contamination of toilet seat and vanity top including air space when LAS was applied post-flushing toilet in the restroom.</a:t>
            </a:r>
          </a:p>
          <a:p>
            <a:pPr marL="285750" indent="-285750">
              <a:buFont typeface="Wingdings" panose="05000000000000000000" pitchFamily="2" charset="2"/>
              <a:buChar char="Ø"/>
              <a:defRPr/>
            </a:pPr>
            <a:endParaRPr lang="en-US" sz="2000" b="0" dirty="0">
              <a:solidFill>
                <a:srgbClr val="415A6C"/>
              </a:solidFill>
              <a:latin typeface="Energy" panose="020B0603020203020004" pitchFamily="34" charset="0"/>
              <a:cs typeface="Energy" panose="020B0603020203020004" pitchFamily="34" charset="0"/>
            </a:endParaRPr>
          </a:p>
          <a:p>
            <a:pPr>
              <a:defRPr/>
            </a:pPr>
            <a:endParaRPr lang="en-US" sz="2000" b="0" dirty="0">
              <a:solidFill>
                <a:srgbClr val="415A6C"/>
              </a:solidFill>
              <a:latin typeface="Energy" panose="020B0603020203020004" pitchFamily="34" charset="0"/>
              <a:cs typeface="Energy" panose="020B0603020203020004" pitchFamily="34" charset="0"/>
            </a:endParaRPr>
          </a:p>
        </p:txBody>
      </p:sp>
      <p:pic>
        <p:nvPicPr>
          <p:cNvPr id="6" name="Picture 2" descr="Lysol Air Sanitizer scoops a R&amp;D100 Award! | Reckitt.com">
            <a:extLst>
              <a:ext uri="{FF2B5EF4-FFF2-40B4-BE49-F238E27FC236}">
                <a16:creationId xmlns:a16="http://schemas.microsoft.com/office/drawing/2014/main" id="{5962D464-5CFF-7940-060E-5F43D5824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8839" y="4408240"/>
            <a:ext cx="1057890" cy="1040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8469E70-CE1B-4FDA-16F9-E9CE7A3B5F35}"/>
              </a:ext>
            </a:extLst>
          </p:cNvPr>
          <p:cNvPicPr>
            <a:picLocks noChangeAspect="1"/>
          </p:cNvPicPr>
          <p:nvPr/>
        </p:nvPicPr>
        <p:blipFill>
          <a:blip r:embed="rId4"/>
          <a:stretch>
            <a:fillRect/>
          </a:stretch>
        </p:blipFill>
        <p:spPr>
          <a:xfrm>
            <a:off x="10169051" y="1390624"/>
            <a:ext cx="1659474" cy="2838098"/>
          </a:xfrm>
          <a:prstGeom prst="rect">
            <a:avLst/>
          </a:prstGeom>
        </p:spPr>
      </p:pic>
      <p:sp>
        <p:nvSpPr>
          <p:cNvPr id="4" name="Footer Placeholder 6">
            <a:extLst>
              <a:ext uri="{FF2B5EF4-FFF2-40B4-BE49-F238E27FC236}">
                <a16:creationId xmlns:a16="http://schemas.microsoft.com/office/drawing/2014/main" id="{0B349929-4163-5BDC-E5FB-FA1D1C4332D9}"/>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712100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12DCA-59E9-1F81-123A-03B2ED64B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07B4C-EB7E-1EA8-1440-50693D34F283}"/>
              </a:ext>
            </a:extLst>
          </p:cNvPr>
          <p:cNvSpPr>
            <a:spLocks noGrp="1"/>
          </p:cNvSpPr>
          <p:nvPr>
            <p:ph type="title"/>
          </p:nvPr>
        </p:nvSpPr>
        <p:spPr>
          <a:xfrm>
            <a:off x="1902500" y="455795"/>
            <a:ext cx="8805663" cy="893059"/>
          </a:xfrm>
        </p:spPr>
        <p:txBody>
          <a:bodyPr vert="horz" wrap="square" lIns="91428" tIns="45714" rIns="91428" bIns="45714" rtlCol="0" anchor="t">
            <a:noAutofit/>
          </a:bodyPr>
          <a:lstStyle/>
          <a:p>
            <a:r>
              <a:rPr lang="en-US" sz="5999" dirty="0"/>
              <a:t>Acknowledgements</a:t>
            </a:r>
          </a:p>
        </p:txBody>
      </p:sp>
      <p:pic>
        <p:nvPicPr>
          <p:cNvPr id="12" name="Picture 4">
            <a:extLst>
              <a:ext uri="{FF2B5EF4-FFF2-40B4-BE49-F238E27FC236}">
                <a16:creationId xmlns:a16="http://schemas.microsoft.com/office/drawing/2014/main" id="{2AE73E05-732F-0BD8-21C4-05A7B653F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331" y="1961905"/>
            <a:ext cx="1038136" cy="9644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university of arizona logo?">
            <a:extLst>
              <a:ext uri="{FF2B5EF4-FFF2-40B4-BE49-F238E27FC236}">
                <a16:creationId xmlns:a16="http://schemas.microsoft.com/office/drawing/2014/main" id="{48E35884-CDE6-0CF5-79C9-790625180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014" y="2011288"/>
            <a:ext cx="792383" cy="7525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77D969AA-0025-7CFD-864D-CB0FD8875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333" y="2926311"/>
            <a:ext cx="1341463" cy="161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west.arizona.edu/sites/default/files/styles/az_med...">
            <a:extLst>
              <a:ext uri="{FF2B5EF4-FFF2-40B4-BE49-F238E27FC236}">
                <a16:creationId xmlns:a16="http://schemas.microsoft.com/office/drawing/2014/main" id="{A522ECBB-327C-FF2A-2A62-252B403018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6293" y="2891390"/>
            <a:ext cx="1217913" cy="161027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a:extLst>
              <a:ext uri="{FF2B5EF4-FFF2-40B4-BE49-F238E27FC236}">
                <a16:creationId xmlns:a16="http://schemas.microsoft.com/office/drawing/2014/main" id="{9298E158-41D4-506E-C1F0-170CB71DB822}"/>
              </a:ext>
            </a:extLst>
          </p:cNvPr>
          <p:cNvSpPr/>
          <p:nvPr/>
        </p:nvSpPr>
        <p:spPr>
          <a:xfrm>
            <a:off x="2110430" y="4519902"/>
            <a:ext cx="1174358" cy="420401"/>
          </a:xfrm>
          <a:prstGeom prst="roundRect">
            <a:avLst/>
          </a:prstGeom>
          <a:solidFill>
            <a:srgbClr val="FFFFFF"/>
          </a:solidFill>
          <a:ln w="19050">
            <a:solidFill>
              <a:srgbClr val="00B0F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71571">
              <a:defRPr/>
            </a:pPr>
            <a:r>
              <a:rPr lang="en-GB" sz="1400" dirty="0">
                <a:solidFill>
                  <a:srgbClr val="5A186B"/>
                </a:solidFill>
              </a:rPr>
              <a:t>Professor            C.P. Gerba</a:t>
            </a:r>
          </a:p>
        </p:txBody>
      </p:sp>
      <p:sp>
        <p:nvSpPr>
          <p:cNvPr id="17" name="Rounded Rectangle 7">
            <a:extLst>
              <a:ext uri="{FF2B5EF4-FFF2-40B4-BE49-F238E27FC236}">
                <a16:creationId xmlns:a16="http://schemas.microsoft.com/office/drawing/2014/main" id="{0D07FE14-11E3-284D-FF7E-A3A9C04B03DC}"/>
              </a:ext>
            </a:extLst>
          </p:cNvPr>
          <p:cNvSpPr/>
          <p:nvPr/>
        </p:nvSpPr>
        <p:spPr>
          <a:xfrm>
            <a:off x="6305333" y="4565922"/>
            <a:ext cx="1341463" cy="420400"/>
          </a:xfrm>
          <a:prstGeom prst="roundRect">
            <a:avLst/>
          </a:prstGeom>
          <a:solidFill>
            <a:srgbClr val="FFFFFF"/>
          </a:solidFill>
          <a:ln w="19050">
            <a:solidFill>
              <a:srgbClr val="00B0F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71571">
              <a:defRPr/>
            </a:pPr>
            <a:r>
              <a:rPr lang="en-GB" sz="1400" dirty="0">
                <a:solidFill>
                  <a:srgbClr val="5A186B"/>
                </a:solidFill>
              </a:rPr>
              <a:t>Professor            S.A. Sattar</a:t>
            </a:r>
          </a:p>
        </p:txBody>
      </p:sp>
      <p:pic>
        <p:nvPicPr>
          <p:cNvPr id="1026" name="Picture 2" descr="Bahram Zargar – Cremco">
            <a:extLst>
              <a:ext uri="{FF2B5EF4-FFF2-40B4-BE49-F238E27FC236}">
                <a16:creationId xmlns:a16="http://schemas.microsoft.com/office/drawing/2014/main" id="{15AD6624-B7AF-D4C4-AEBA-5EC238D236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5658" y="2926311"/>
            <a:ext cx="1341463" cy="16102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9408DC0-371A-283E-5FD6-63F64FBB4877}"/>
              </a:ext>
            </a:extLst>
          </p:cNvPr>
          <p:cNvPicPr>
            <a:picLocks noChangeAspect="1"/>
          </p:cNvPicPr>
          <p:nvPr/>
        </p:nvPicPr>
        <p:blipFill>
          <a:blip r:embed="rId8"/>
          <a:stretch>
            <a:fillRect/>
          </a:stretch>
        </p:blipFill>
        <p:spPr>
          <a:xfrm>
            <a:off x="3394095" y="2891390"/>
            <a:ext cx="1217913" cy="1628512"/>
          </a:xfrm>
          <a:prstGeom prst="rect">
            <a:avLst/>
          </a:prstGeom>
        </p:spPr>
      </p:pic>
      <p:sp>
        <p:nvSpPr>
          <p:cNvPr id="20" name="Rounded Rectangle 7">
            <a:extLst>
              <a:ext uri="{FF2B5EF4-FFF2-40B4-BE49-F238E27FC236}">
                <a16:creationId xmlns:a16="http://schemas.microsoft.com/office/drawing/2014/main" id="{976F8E1A-3C25-DCFE-46ED-E5BEC9B06F3B}"/>
              </a:ext>
            </a:extLst>
          </p:cNvPr>
          <p:cNvSpPr/>
          <p:nvPr/>
        </p:nvSpPr>
        <p:spPr>
          <a:xfrm>
            <a:off x="3415872" y="4536581"/>
            <a:ext cx="1174358" cy="420401"/>
          </a:xfrm>
          <a:prstGeom prst="roundRect">
            <a:avLst/>
          </a:prstGeom>
          <a:solidFill>
            <a:srgbClr val="FFFFFF"/>
          </a:solidFill>
          <a:ln w="19050">
            <a:solidFill>
              <a:srgbClr val="00B0F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71571">
              <a:defRPr/>
            </a:pPr>
            <a:r>
              <a:rPr lang="en-GB" sz="1000" dirty="0">
                <a:solidFill>
                  <a:srgbClr val="5A186B"/>
                </a:solidFill>
              </a:rPr>
              <a:t>Dr. Stephanie Boone</a:t>
            </a:r>
          </a:p>
        </p:txBody>
      </p:sp>
      <p:sp>
        <p:nvSpPr>
          <p:cNvPr id="21" name="Rounded Rectangle 7">
            <a:extLst>
              <a:ext uri="{FF2B5EF4-FFF2-40B4-BE49-F238E27FC236}">
                <a16:creationId xmlns:a16="http://schemas.microsoft.com/office/drawing/2014/main" id="{DA70D36C-F7FF-9063-A063-DC59B25AD815}"/>
              </a:ext>
            </a:extLst>
          </p:cNvPr>
          <p:cNvSpPr/>
          <p:nvPr/>
        </p:nvSpPr>
        <p:spPr>
          <a:xfrm>
            <a:off x="7875658" y="4565922"/>
            <a:ext cx="1341462" cy="420401"/>
          </a:xfrm>
          <a:prstGeom prst="roundRect">
            <a:avLst/>
          </a:prstGeom>
          <a:solidFill>
            <a:srgbClr val="FFFFFF"/>
          </a:solidFill>
          <a:ln w="19050">
            <a:solidFill>
              <a:srgbClr val="00B0F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71571">
              <a:defRPr/>
            </a:pPr>
            <a:r>
              <a:rPr lang="en-GB" sz="1000" dirty="0">
                <a:solidFill>
                  <a:srgbClr val="5A186B"/>
                </a:solidFill>
              </a:rPr>
              <a:t>Dr. Bahram Zargar</a:t>
            </a:r>
          </a:p>
        </p:txBody>
      </p:sp>
      <p:pic>
        <p:nvPicPr>
          <p:cNvPr id="22" name="Picture 21">
            <a:extLst>
              <a:ext uri="{FF2B5EF4-FFF2-40B4-BE49-F238E27FC236}">
                <a16:creationId xmlns:a16="http://schemas.microsoft.com/office/drawing/2014/main" id="{08DE4439-852E-E96B-34CA-D6C8FF8F5FE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19174" y1="64793" x2="19174" y2="64793"/>
                        <a14:foregroundMark x1="29008" y1="64380" x2="29008" y2="64380"/>
                        <a14:foregroundMark x1="41860" y1="64545" x2="41860" y2="64545"/>
                        <a14:foregroundMark x1="50413" y1="66033" x2="50413" y2="66033"/>
                        <a14:foregroundMark x1="70579" y1="63471" x2="70579" y2="63471"/>
                        <a14:foregroundMark x1="78017" y1="64793" x2="78017" y2="64793"/>
                        <a14:foregroundMark x1="32190" y1="85785" x2="32190" y2="85785"/>
                        <a14:foregroundMark x1="34504" y1="84711" x2="34504" y2="84711"/>
                        <a14:foregroundMark x1="36198" y1="85785" x2="36198" y2="85785"/>
                        <a14:foregroundMark x1="38595" y1="85124" x2="38595" y2="85124"/>
                        <a14:foregroundMark x1="42066" y1="83388" x2="42066" y2="83388"/>
                        <a14:foregroundMark x1="42603" y1="85950" x2="42603" y2="85950"/>
                        <a14:foregroundMark x1="46240" y1="86612" x2="46240" y2="86612"/>
                        <a14:foregroundMark x1="46777" y1="83388" x2="46777" y2="83388"/>
                        <a14:foregroundMark x1="49587" y1="85868" x2="49587" y2="85868"/>
                        <a14:foregroundMark x1="52066" y1="83636" x2="52066" y2="83636"/>
                        <a14:foregroundMark x1="53223" y1="85372" x2="53223" y2="85372"/>
                        <a14:foregroundMark x1="56818" y1="85785" x2="56818" y2="85785"/>
                        <a14:foregroundMark x1="58182" y1="87521" x2="58182" y2="87521"/>
                        <a14:foregroundMark x1="59545" y1="84959" x2="59545" y2="84959"/>
                        <a14:foregroundMark x1="61281" y1="85620" x2="61281" y2="85620"/>
                        <a14:foregroundMark x1="62438" y1="85455" x2="62438" y2="85455"/>
                        <a14:foregroundMark x1="63843" y1="84959" x2="63843" y2="84959"/>
                        <a14:foregroundMark x1="65868" y1="86529" x2="65868" y2="86529"/>
                        <a14:foregroundMark x1="44463" y1="84793" x2="44463" y2="84793"/>
                        <a14:foregroundMark x1="48264" y1="84793" x2="48264" y2="84793"/>
                        <a14:foregroundMark x1="36694" y1="84793" x2="36694" y2="84793"/>
                        <a14:foregroundMark x1="47975" y1="86529" x2="47975" y2="86529"/>
                        <a14:foregroundMark x1="63347" y1="86777" x2="63347" y2="86777"/>
                        <a14:foregroundMark x1="29917" y1="86033" x2="29917" y2="86033"/>
                        <a14:foregroundMark x1="69628" y1="86033" x2="69628" y2="86033"/>
                        <a14:foregroundMark x1="93140" y1="79917" x2="93140" y2="79917"/>
                        <a14:backgroundMark x1="34339" y1="86612" x2="34339" y2="86612"/>
                        <a14:backgroundMark x1="36364" y1="84793" x2="36364" y2="84793"/>
                        <a14:backgroundMark x1="39339" y1="86446" x2="39339" y2="86446"/>
                        <a14:backgroundMark x1="44504" y1="86281" x2="44504" y2="86281"/>
                        <a14:backgroundMark x1="46777" y1="86033" x2="46777" y2="86033"/>
                        <a14:backgroundMark x1="48058" y1="85372" x2="48058" y2="85372"/>
                        <a14:backgroundMark x1="48306" y1="87355" x2="48306" y2="87355"/>
                        <a14:backgroundMark x1="54174" y1="86777" x2="54174" y2="86777"/>
                        <a14:backgroundMark x1="59876" y1="86860" x2="59876" y2="86860"/>
                        <a14:backgroundMark x1="64008" y1="86777" x2="64008" y2="86777"/>
                      </a14:backgroundRemoval>
                    </a14:imgEffect>
                  </a14:imgLayer>
                </a14:imgProps>
              </a:ext>
              <a:ext uri="{28A0092B-C50C-407E-A947-70E740481C1C}">
                <a14:useLocalDpi xmlns:a14="http://schemas.microsoft.com/office/drawing/2010/main" val="0"/>
              </a:ext>
            </a:extLst>
          </a:blip>
          <a:srcRect l="13136" r="14281"/>
          <a:stretch/>
        </p:blipFill>
        <p:spPr>
          <a:xfrm>
            <a:off x="7875658" y="2147319"/>
            <a:ext cx="1214284" cy="727077"/>
          </a:xfrm>
          <a:prstGeom prst="rect">
            <a:avLst/>
          </a:prstGeom>
        </p:spPr>
      </p:pic>
      <p:sp>
        <p:nvSpPr>
          <p:cNvPr id="3" name="Footer Placeholder 6">
            <a:extLst>
              <a:ext uri="{FF2B5EF4-FFF2-40B4-BE49-F238E27FC236}">
                <a16:creationId xmlns:a16="http://schemas.microsoft.com/office/drawing/2014/main" id="{C2545220-D7C6-292B-A1E5-2CFC4F1961B5}"/>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248340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A2F12-65DC-4876-A54C-FB2D4AE55F4C}"/>
            </a:ext>
          </a:extLst>
        </p:cNvPr>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D6F2858-FB90-7C7B-2AD1-C5E9B228C22E}"/>
              </a:ext>
            </a:extLst>
          </p:cNvPr>
          <p:cNvSpPr>
            <a:spLocks noGrp="1"/>
          </p:cNvSpPr>
          <p:nvPr>
            <p:ph type="sldNum" sz="quarter" idx="11"/>
          </p:nvPr>
        </p:nvSpPr>
        <p:spPr/>
        <p:txBody>
          <a:bodyPr/>
          <a:lstStyle/>
          <a:p>
            <a:fld id="{2AD60A62-D79C-4E7D-8F8E-8A07D848AD24}" type="slidenum">
              <a:rPr lang="en-US" smtClean="0"/>
              <a:pPr/>
              <a:t>3</a:t>
            </a:fld>
            <a:endParaRPr lang="en-US" dirty="0"/>
          </a:p>
        </p:txBody>
      </p:sp>
      <p:sp>
        <p:nvSpPr>
          <p:cNvPr id="2" name="Title 1">
            <a:extLst>
              <a:ext uri="{FF2B5EF4-FFF2-40B4-BE49-F238E27FC236}">
                <a16:creationId xmlns:a16="http://schemas.microsoft.com/office/drawing/2014/main" id="{38FBC765-E9D0-FB5B-E667-4AFFE1D77185}"/>
              </a:ext>
            </a:extLst>
          </p:cNvPr>
          <p:cNvSpPr txBox="1">
            <a:spLocks/>
          </p:cNvSpPr>
          <p:nvPr/>
        </p:nvSpPr>
        <p:spPr>
          <a:xfrm>
            <a:off x="406491" y="608492"/>
            <a:ext cx="11417526" cy="1160585"/>
          </a:xfrm>
          <a:prstGeom prst="rect">
            <a:avLst/>
          </a:prstGeom>
        </p:spPr>
        <p:txBody>
          <a:bodyPr/>
          <a:lstStyle>
            <a:lvl1pPr algn="l" defTabSz="914400" rtl="0" eaLnBrk="1" latinLnBrk="0" hangingPunct="1">
              <a:lnSpc>
                <a:spcPct val="90000"/>
              </a:lnSpc>
              <a:spcBef>
                <a:spcPct val="0"/>
              </a:spcBef>
              <a:buNone/>
              <a:defRPr sz="2500" b="1" kern="1200">
                <a:solidFill>
                  <a:schemeClr val="tx2"/>
                </a:solidFill>
                <a:latin typeface="+mj-lt"/>
                <a:ea typeface="+mj-ea"/>
                <a:cs typeface="+mj-cs"/>
              </a:defRPr>
            </a:lvl1pPr>
          </a:lstStyle>
          <a:p>
            <a:r>
              <a:rPr lang="en-US" dirty="0"/>
              <a:t>Pathogens spread indoors: Air-surfaces nexus – dynamic interdependencies &amp; opportunities for re-aerosolization of such pathogens</a:t>
            </a:r>
            <a:endParaRPr lang="en-US" i="1" dirty="0"/>
          </a:p>
        </p:txBody>
      </p:sp>
      <p:pic>
        <p:nvPicPr>
          <p:cNvPr id="1026" name="C5CC1646-67E0-42A2-891B-C8D936C02162">
            <a:extLst>
              <a:ext uri="{FF2B5EF4-FFF2-40B4-BE49-F238E27FC236}">
                <a16:creationId xmlns:a16="http://schemas.microsoft.com/office/drawing/2014/main" id="{96CC5F2B-0F97-5BB2-AD72-FB8DA85BB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359" y="1523995"/>
            <a:ext cx="9431825" cy="341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7">
            <a:extLst>
              <a:ext uri="{FF2B5EF4-FFF2-40B4-BE49-F238E27FC236}">
                <a16:creationId xmlns:a16="http://schemas.microsoft.com/office/drawing/2014/main" id="{C1DC06C9-3593-89D2-5751-73146B1B520C}"/>
              </a:ext>
            </a:extLst>
          </p:cNvPr>
          <p:cNvSpPr/>
          <p:nvPr/>
        </p:nvSpPr>
        <p:spPr>
          <a:xfrm>
            <a:off x="568211" y="5351815"/>
            <a:ext cx="11255806" cy="1160585"/>
          </a:xfrm>
          <a:prstGeom prst="roundRect">
            <a:avLst/>
          </a:prstGeom>
          <a:solidFill>
            <a:srgbClr val="FFFFFF"/>
          </a:solidFill>
          <a:ln w="19050">
            <a:solidFill>
              <a:srgbClr val="00B0F0"/>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71571">
              <a:defRPr/>
            </a:pPr>
            <a:r>
              <a:rPr lang="en-GB" sz="1700" b="1" dirty="0">
                <a:solidFill>
                  <a:srgbClr val="5A186B"/>
                </a:solidFill>
              </a:rPr>
              <a:t>*Predisposing to Air-surface-air nexus!</a:t>
            </a:r>
          </a:p>
          <a:p>
            <a:pPr marL="0" marR="0" lvl="0" indent="0" algn="l" defTabSz="914400" rtl="0" eaLnBrk="1" fontAlgn="auto" latinLnBrk="0" hangingPunct="1">
              <a:lnSpc>
                <a:spcPct val="95000"/>
              </a:lnSpc>
              <a:spcBef>
                <a:spcPts val="0"/>
              </a:spcBef>
              <a:spcAft>
                <a:spcPts val="500"/>
              </a:spcAft>
              <a:buClrTx/>
              <a:buSzTx/>
              <a:buFont typeface="Arial" panose="020B0604020202020204" pitchFamily="34" charset="0"/>
              <a:buNone/>
              <a:tabLst/>
              <a:defRPr/>
            </a:pPr>
            <a:r>
              <a:rPr lang="en-GB" sz="1700" dirty="0">
                <a:solidFill>
                  <a:srgbClr val="5A186B"/>
                </a:solidFill>
              </a:rPr>
              <a:t>These sources may include humans, pets, plants, plumbing systems including operational toilets, shower head, heating, ventilation, vacuuming, mopping, air-conditioning systems; resuspension of settled dust indoor. The red and yellow dots represent human pathogens or harmless microorganisms.</a:t>
            </a:r>
            <a:r>
              <a:rPr kumimoji="0" lang="en-US" sz="1000" b="0" i="0" u="none" strike="noStrike" kern="1200" cap="none" spc="0" normalizeH="0" baseline="0" noProof="0" dirty="0">
                <a:ln>
                  <a:noFill/>
                </a:ln>
                <a:solidFill>
                  <a:prstClr val="black"/>
                </a:solidFill>
                <a:effectLst/>
                <a:uLnTx/>
                <a:uFillTx/>
                <a:latin typeface="Energy"/>
                <a:ea typeface="+mn-ea"/>
                <a:cs typeface="+mn-cs"/>
              </a:rPr>
              <a:t>                                                           </a:t>
            </a:r>
            <a:r>
              <a:rPr lang="en-US" sz="1000" dirty="0">
                <a:solidFill>
                  <a:srgbClr val="415A6C"/>
                </a:solidFill>
                <a:latin typeface="Energy"/>
              </a:rPr>
              <a:t>Ijaz et .al., 2023. Environmental dissemination of respiratory viruses: dynamic interdependencies of respiratory droplets, aerosols, aerial fomites, high-touch environmental surfaces, and contribution of viral re-aerosolization / </a:t>
            </a:r>
            <a:r>
              <a:rPr lang="en-US" sz="1000" dirty="0">
                <a:solidFill>
                  <a:srgbClr val="415A6C"/>
                </a:solidFill>
                <a:latin typeface="Energy"/>
                <a:hlinkClick r:id="rId4">
                  <a:extLst>
                    <a:ext uri="{A12FA001-AC4F-418D-AE19-62706E023703}">
                      <ahyp:hlinkClr xmlns:ahyp="http://schemas.microsoft.com/office/drawing/2018/hyperlinkcolor" val="tx"/>
                    </a:ext>
                  </a:extLst>
                </a:hlinkClick>
              </a:rPr>
              <a:t>https://peerj.com/articles/16420/</a:t>
            </a:r>
            <a:r>
              <a:rPr lang="en-US" sz="1000" dirty="0">
                <a:solidFill>
                  <a:srgbClr val="415A6C"/>
                </a:solidFill>
                <a:latin typeface="Energy"/>
              </a:rPr>
              <a:t> </a:t>
            </a:r>
          </a:p>
          <a:p>
            <a:pPr defTabSz="771571">
              <a:defRPr/>
            </a:pPr>
            <a:endParaRPr lang="en-GB" sz="1700" dirty="0">
              <a:solidFill>
                <a:srgbClr val="5A186B"/>
              </a:solidFill>
            </a:endParaRPr>
          </a:p>
        </p:txBody>
      </p:sp>
      <p:sp>
        <p:nvSpPr>
          <p:cNvPr id="3" name="Content Placeholder 3">
            <a:extLst>
              <a:ext uri="{FF2B5EF4-FFF2-40B4-BE49-F238E27FC236}">
                <a16:creationId xmlns:a16="http://schemas.microsoft.com/office/drawing/2014/main" id="{693BAAF3-321A-3A64-E1F7-1BEC355EEB71}"/>
              </a:ext>
            </a:extLst>
          </p:cNvPr>
          <p:cNvSpPr txBox="1">
            <a:spLocks/>
          </p:cNvSpPr>
          <p:nvPr/>
        </p:nvSpPr>
        <p:spPr>
          <a:xfrm>
            <a:off x="296119" y="1737601"/>
            <a:ext cx="2225868" cy="3491103"/>
          </a:xfrm>
          <a:prstGeom prst="rect">
            <a:avLst/>
          </a:prstGeom>
          <a:ln>
            <a:solidFill>
              <a:srgbClr val="B3BEC4"/>
            </a:solidFill>
          </a:ln>
        </p:spPr>
        <p:txBody>
          <a:bodyPr>
            <a:noAutofit/>
          </a:bodyPr>
          <a:lstStyle>
            <a:lvl1pPr marL="0" indent="0" algn="l" defTabSz="914400" rtl="0" eaLnBrk="1" latinLnBrk="0" hangingPunct="1">
              <a:lnSpc>
                <a:spcPct val="95000"/>
              </a:lnSpc>
              <a:spcBef>
                <a:spcPts val="0"/>
              </a:spcBef>
              <a:spcAft>
                <a:spcPts val="500"/>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95000"/>
              </a:lnSpc>
              <a:spcBef>
                <a:spcPts val="0"/>
              </a:spcBef>
              <a:spcAft>
                <a:spcPts val="500"/>
              </a:spcAft>
              <a:buFont typeface="Arial" panose="020B0604020202020204" pitchFamily="34" charset="0"/>
              <a:buNone/>
              <a:defRPr sz="1700" b="0" kern="1200">
                <a:solidFill>
                  <a:schemeClr val="tx1"/>
                </a:solidFill>
                <a:latin typeface="+mn-lt"/>
                <a:ea typeface="+mn-ea"/>
                <a:cs typeface="+mn-cs"/>
              </a:defRPr>
            </a:lvl2pPr>
            <a:lvl3pPr marL="126000" indent="-126000" algn="l" defTabSz="914400" rtl="0" eaLnBrk="1" latinLnBrk="0" hangingPunct="1">
              <a:lnSpc>
                <a:spcPct val="95000"/>
              </a:lnSpc>
              <a:spcBef>
                <a:spcPts val="0"/>
              </a:spcBef>
              <a:spcAft>
                <a:spcPts val="500"/>
              </a:spcAft>
              <a:buFont typeface="Arial" panose="020B0604020202020204" pitchFamily="34" charset="0"/>
              <a:buChar char="•"/>
              <a:defRPr sz="1700" kern="1200">
                <a:solidFill>
                  <a:schemeClr val="tx1"/>
                </a:solidFill>
                <a:latin typeface="+mn-lt"/>
                <a:ea typeface="+mn-ea"/>
                <a:cs typeface="+mn-cs"/>
              </a:defRPr>
            </a:lvl3pPr>
            <a:lvl4pPr marL="252000" indent="-126000" algn="l" defTabSz="914400" rtl="0" eaLnBrk="1" latinLnBrk="0" hangingPunct="1">
              <a:lnSpc>
                <a:spcPct val="95000"/>
              </a:lnSpc>
              <a:spcBef>
                <a:spcPts val="0"/>
              </a:spcBef>
              <a:spcAft>
                <a:spcPts val="500"/>
              </a:spcAft>
              <a:buFont typeface="Energy" panose="020B0603020203020004" pitchFamily="34" charset="0"/>
              <a:buChar char="–"/>
              <a:defRPr sz="1300" kern="1200">
                <a:solidFill>
                  <a:schemeClr val="tx1"/>
                </a:solidFill>
                <a:latin typeface="+mn-lt"/>
                <a:ea typeface="+mn-ea"/>
                <a:cs typeface="+mn-cs"/>
              </a:defRPr>
            </a:lvl4pPr>
            <a:lvl5pPr marL="378000" indent="-126000" algn="l" defTabSz="914400" rtl="0" eaLnBrk="1" latinLnBrk="0" hangingPunct="1">
              <a:lnSpc>
                <a:spcPct val="95000"/>
              </a:lnSpc>
              <a:spcBef>
                <a:spcPts val="0"/>
              </a:spcBef>
              <a:spcAft>
                <a:spcPts val="500"/>
              </a:spcAft>
              <a:buFont typeface="Energy" panose="020B0603020203020004" pitchFamily="34" charset="0"/>
              <a:buChar char="–"/>
              <a:defRPr sz="1000" b="0" kern="1200">
                <a:solidFill>
                  <a:schemeClr val="tx1"/>
                </a:solidFill>
                <a:latin typeface="+mn-lt"/>
                <a:ea typeface="+mn-ea"/>
                <a:cs typeface="+mn-cs"/>
              </a:defRPr>
            </a:lvl5pPr>
            <a:lvl6pPr marL="0" indent="0" algn="l" defTabSz="914400" rtl="0" eaLnBrk="1" latinLnBrk="0" hangingPunct="1">
              <a:lnSpc>
                <a:spcPct val="95000"/>
              </a:lnSpc>
              <a:spcBef>
                <a:spcPts val="0"/>
              </a:spcBef>
              <a:spcAft>
                <a:spcPts val="500"/>
              </a:spcAft>
              <a:buFont typeface="Arial" panose="020B0604020202020204" pitchFamily="34" charset="0"/>
              <a:buNone/>
              <a:defRPr sz="1300" b="1" kern="1200">
                <a:solidFill>
                  <a:schemeClr val="tx1"/>
                </a:solidFill>
                <a:latin typeface="+mn-lt"/>
                <a:ea typeface="+mn-ea"/>
                <a:cs typeface="+mn-cs"/>
              </a:defRPr>
            </a:lvl6pPr>
            <a:lvl7pPr marL="0" indent="0" algn="l" defTabSz="914400" rtl="0" eaLnBrk="1" latinLnBrk="0" hangingPunct="1">
              <a:lnSpc>
                <a:spcPct val="95000"/>
              </a:lnSpc>
              <a:spcBef>
                <a:spcPts val="0"/>
              </a:spcBef>
              <a:spcAft>
                <a:spcPts val="500"/>
              </a:spcAft>
              <a:buFont typeface="Arial" panose="020B0604020202020204" pitchFamily="34" charset="0"/>
              <a:buNone/>
              <a:defRPr sz="1300" kern="1200">
                <a:solidFill>
                  <a:schemeClr val="tx1"/>
                </a:solidFill>
                <a:latin typeface="+mn-lt"/>
                <a:ea typeface="+mn-ea"/>
                <a:cs typeface="+mn-cs"/>
              </a:defRPr>
            </a:lvl7pPr>
            <a:lvl8pPr marL="126000" indent="-126000" algn="l" defTabSz="914400" rtl="0" eaLnBrk="1" latinLnBrk="0" hangingPunct="1">
              <a:lnSpc>
                <a:spcPct val="95000"/>
              </a:lnSpc>
              <a:spcBef>
                <a:spcPts val="0"/>
              </a:spcBef>
              <a:spcAft>
                <a:spcPts val="500"/>
              </a:spcAft>
              <a:buFont typeface="Arial" panose="020B0604020202020204" pitchFamily="34" charset="0"/>
              <a:buChar char="•"/>
              <a:defRPr sz="1300" b="0" i="0" kern="1200">
                <a:solidFill>
                  <a:schemeClr val="tx1"/>
                </a:solidFill>
                <a:latin typeface="+mn-lt"/>
                <a:ea typeface="+mn-ea"/>
                <a:cs typeface="+mn-cs"/>
              </a:defRPr>
            </a:lvl8pPr>
            <a:lvl9pPr marL="252000" indent="-126000" algn="l" defTabSz="914400" rtl="0" eaLnBrk="1" latinLnBrk="0" hangingPunct="1">
              <a:lnSpc>
                <a:spcPct val="95000"/>
              </a:lnSpc>
              <a:spcBef>
                <a:spcPts val="0"/>
              </a:spcBef>
              <a:spcAft>
                <a:spcPts val="500"/>
              </a:spcAft>
              <a:buFont typeface="Energy" panose="020B0603020203020004" pitchFamily="34" charset="0"/>
              <a:buChar char="–"/>
              <a:defRPr sz="1000" kern="1200">
                <a:solidFill>
                  <a:schemeClr val="tx1"/>
                </a:solidFill>
                <a:latin typeface="+mn-lt"/>
                <a:ea typeface="+mn-ea"/>
                <a:cs typeface="+mn-cs"/>
              </a:defRPr>
            </a:lvl9pPr>
          </a:lstStyle>
          <a:p>
            <a:r>
              <a:rPr lang="en-US" sz="1800" dirty="0">
                <a:solidFill>
                  <a:schemeClr val="accent6">
                    <a:lumMod val="50000"/>
                  </a:schemeClr>
                </a:solidFill>
                <a:ea typeface="+mj-ea"/>
                <a:cs typeface="+mj-cs"/>
              </a:rPr>
              <a:t>Toilets sneeze as well!</a:t>
            </a:r>
          </a:p>
          <a:p>
            <a:pPr marL="342900" indent="-342900">
              <a:buFont typeface="Wingdings" panose="05000000000000000000" pitchFamily="2" charset="2"/>
              <a:buChar char="Ø"/>
            </a:pPr>
            <a:r>
              <a:rPr lang="en-US" sz="1800" dirty="0">
                <a:solidFill>
                  <a:srgbClr val="415A6C"/>
                </a:solidFill>
                <a:latin typeface="Energy"/>
              </a:rPr>
              <a:t>Droplets </a:t>
            </a:r>
            <a:r>
              <a:rPr lang="en-US" sz="1800" b="0" dirty="0">
                <a:solidFill>
                  <a:srgbClr val="415A6C"/>
                </a:solidFill>
                <a:latin typeface="Energy"/>
              </a:rPr>
              <a:t>directly or indirectly  [contaminated surfaces touch]</a:t>
            </a:r>
          </a:p>
          <a:p>
            <a:pPr marL="342900" indent="-342900">
              <a:buFont typeface="Wingdings" panose="05000000000000000000" pitchFamily="2" charset="2"/>
              <a:buChar char="Ø"/>
            </a:pPr>
            <a:r>
              <a:rPr lang="en-US" sz="1800" dirty="0">
                <a:solidFill>
                  <a:srgbClr val="415A6C"/>
                </a:solidFill>
                <a:latin typeface="Energy"/>
              </a:rPr>
              <a:t>Aerosols</a:t>
            </a:r>
            <a:r>
              <a:rPr lang="en-US" sz="1800" b="0" dirty="0">
                <a:solidFill>
                  <a:srgbClr val="415A6C"/>
                </a:solidFill>
                <a:latin typeface="Energy"/>
              </a:rPr>
              <a:t> carrying pathogens</a:t>
            </a:r>
          </a:p>
          <a:p>
            <a:pPr marL="342900" indent="-342900">
              <a:buFont typeface="Wingdings" panose="05000000000000000000" pitchFamily="2" charset="2"/>
              <a:buChar char="Ø"/>
            </a:pPr>
            <a:r>
              <a:rPr lang="en-US" sz="1800" dirty="0">
                <a:solidFill>
                  <a:srgbClr val="415A6C"/>
                </a:solidFill>
                <a:latin typeface="Energy"/>
              </a:rPr>
              <a:t>Re-aerosolized</a:t>
            </a:r>
            <a:r>
              <a:rPr lang="en-US" sz="1800" b="0" dirty="0">
                <a:solidFill>
                  <a:srgbClr val="415A6C"/>
                </a:solidFill>
                <a:latin typeface="Energy"/>
              </a:rPr>
              <a:t> pathogens</a:t>
            </a:r>
            <a:endParaRPr lang="en-US" sz="1800" dirty="0"/>
          </a:p>
        </p:txBody>
      </p:sp>
      <p:sp>
        <p:nvSpPr>
          <p:cNvPr id="4" name="Footer Placeholder 6">
            <a:extLst>
              <a:ext uri="{FF2B5EF4-FFF2-40B4-BE49-F238E27FC236}">
                <a16:creationId xmlns:a16="http://schemas.microsoft.com/office/drawing/2014/main" id="{A78C1FE0-A6D7-02AA-0BD0-96DCED83D3A0}"/>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3647117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98EB80-B988-AD6E-E628-082BC0CD7BD1}"/>
              </a:ext>
            </a:extLst>
          </p:cNvPr>
          <p:cNvSpPr>
            <a:spLocks noGrp="1"/>
          </p:cNvSpPr>
          <p:nvPr>
            <p:ph type="sldNum" sz="quarter" idx="11"/>
          </p:nvPr>
        </p:nvSpPr>
        <p:spPr/>
        <p:txBody>
          <a:bodyPr/>
          <a:lstStyle/>
          <a:p>
            <a:fld id="{2AD60A62-D79C-4E7D-8F8E-8A07D848AD24}" type="slidenum">
              <a:rPr lang="en-US" smtClean="0"/>
              <a:pPr/>
              <a:t>4</a:t>
            </a:fld>
            <a:endParaRPr lang="en-US" dirty="0"/>
          </a:p>
        </p:txBody>
      </p:sp>
      <p:pic>
        <p:nvPicPr>
          <p:cNvPr id="8" name="Picture 7">
            <a:extLst>
              <a:ext uri="{FF2B5EF4-FFF2-40B4-BE49-F238E27FC236}">
                <a16:creationId xmlns:a16="http://schemas.microsoft.com/office/drawing/2014/main" id="{3B2D1366-184F-F5F3-FE7B-B8510D16A84E}"/>
              </a:ext>
            </a:extLst>
          </p:cNvPr>
          <p:cNvPicPr>
            <a:picLocks noChangeAspect="1"/>
          </p:cNvPicPr>
          <p:nvPr/>
        </p:nvPicPr>
        <p:blipFill>
          <a:blip r:embed="rId3"/>
          <a:stretch>
            <a:fillRect/>
          </a:stretch>
        </p:blipFill>
        <p:spPr>
          <a:xfrm>
            <a:off x="2282935" y="1490721"/>
            <a:ext cx="7627717" cy="4258298"/>
          </a:xfrm>
          <a:prstGeom prst="rect">
            <a:avLst/>
          </a:prstGeom>
        </p:spPr>
      </p:pic>
      <p:sp>
        <p:nvSpPr>
          <p:cNvPr id="9" name="Title 3">
            <a:extLst>
              <a:ext uri="{FF2B5EF4-FFF2-40B4-BE49-F238E27FC236}">
                <a16:creationId xmlns:a16="http://schemas.microsoft.com/office/drawing/2014/main" id="{F6C7940E-364E-A422-FB97-1FA62FAACB62}"/>
              </a:ext>
            </a:extLst>
          </p:cNvPr>
          <p:cNvSpPr>
            <a:spLocks noGrp="1"/>
          </p:cNvSpPr>
          <p:nvPr>
            <p:ph type="title"/>
          </p:nvPr>
        </p:nvSpPr>
        <p:spPr>
          <a:xfrm>
            <a:off x="1185705" y="359613"/>
            <a:ext cx="10445136" cy="1557875"/>
          </a:xfrm>
        </p:spPr>
        <p:txBody>
          <a:bodyPr>
            <a:noAutofit/>
          </a:bodyPr>
          <a:lstStyle/>
          <a:p>
            <a:r>
              <a:rPr lang="en-US" sz="3800" dirty="0">
                <a:latin typeface="Aptos Display" panose="020B0004020202020204" pitchFamily="34" charset="0"/>
                <a:ea typeface="Calibri" panose="020F0502020204030204" pitchFamily="34" charset="0"/>
                <a:cs typeface="Aptos Serif" panose="02020604070405020304" pitchFamily="18" charset="0"/>
              </a:rPr>
              <a:t>SARS-CoV-2 Transmission from one person to another through virus-contaminated HITES</a:t>
            </a:r>
            <a:endParaRPr lang="en-US" sz="3800" dirty="0">
              <a:latin typeface="Aptos Display" panose="020B0004020202020204" pitchFamily="34" charset="0"/>
              <a:cs typeface="Aptos Serif" panose="02020604070405020304" pitchFamily="18" charset="0"/>
            </a:endParaRPr>
          </a:p>
        </p:txBody>
      </p:sp>
      <p:pic>
        <p:nvPicPr>
          <p:cNvPr id="11" name="Picture 10">
            <a:extLst>
              <a:ext uri="{FF2B5EF4-FFF2-40B4-BE49-F238E27FC236}">
                <a16:creationId xmlns:a16="http://schemas.microsoft.com/office/drawing/2014/main" id="{9128344F-72CE-6EA9-9095-035E6DE20B81}"/>
              </a:ext>
            </a:extLst>
          </p:cNvPr>
          <p:cNvPicPr>
            <a:picLocks noChangeAspect="1"/>
          </p:cNvPicPr>
          <p:nvPr/>
        </p:nvPicPr>
        <p:blipFill>
          <a:blip r:embed="rId4"/>
          <a:stretch>
            <a:fillRect/>
          </a:stretch>
        </p:blipFill>
        <p:spPr>
          <a:xfrm>
            <a:off x="7159374" y="5917785"/>
            <a:ext cx="3876342" cy="819041"/>
          </a:xfrm>
          <a:prstGeom prst="rect">
            <a:avLst/>
          </a:prstGeom>
        </p:spPr>
      </p:pic>
      <p:sp>
        <p:nvSpPr>
          <p:cNvPr id="5" name="Rectangle 4">
            <a:extLst>
              <a:ext uri="{FF2B5EF4-FFF2-40B4-BE49-F238E27FC236}">
                <a16:creationId xmlns:a16="http://schemas.microsoft.com/office/drawing/2014/main" id="{BE3BBC7B-28AF-83AB-51EF-4207828BCEBA}"/>
              </a:ext>
            </a:extLst>
          </p:cNvPr>
          <p:cNvSpPr/>
          <p:nvPr/>
        </p:nvSpPr>
        <p:spPr>
          <a:xfrm>
            <a:off x="8445969" y="5687208"/>
            <a:ext cx="1303151" cy="292388"/>
          </a:xfrm>
          <a:prstGeom prst="rect">
            <a:avLst/>
          </a:prstGeom>
          <a:noFill/>
          <a:ln w="19050">
            <a:solidFill>
              <a:srgbClr val="00B0F0"/>
            </a:solidFill>
          </a:ln>
        </p:spPr>
        <p:txBody>
          <a:bodyPr wrap="square">
            <a:spAutoFit/>
          </a:bodyPr>
          <a:lstStyle/>
          <a:p>
            <a:r>
              <a:rPr lang="en-US" sz="1300" dirty="0">
                <a:solidFill>
                  <a:schemeClr val="tx2"/>
                </a:solidFill>
              </a:rPr>
              <a:t>Ijaz et al 2021</a:t>
            </a:r>
          </a:p>
        </p:txBody>
      </p:sp>
      <p:sp>
        <p:nvSpPr>
          <p:cNvPr id="2" name="Footer Placeholder 6">
            <a:extLst>
              <a:ext uri="{FF2B5EF4-FFF2-40B4-BE49-F238E27FC236}">
                <a16:creationId xmlns:a16="http://schemas.microsoft.com/office/drawing/2014/main" id="{2AD8C398-7A39-0055-BC1A-790634203F2F}"/>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3012970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2C16F-95A3-2543-81F2-0F92DE5867C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8EE478-082B-8B7C-DF3A-68476BC7198E}"/>
              </a:ext>
            </a:extLst>
          </p:cNvPr>
          <p:cNvSpPr>
            <a:spLocks noGrp="1"/>
          </p:cNvSpPr>
          <p:nvPr>
            <p:ph type="sldNum" sz="quarter" idx="11"/>
          </p:nvPr>
        </p:nvSpPr>
        <p:spPr/>
        <p:txBody>
          <a:bodyPr/>
          <a:lstStyle/>
          <a:p>
            <a:fld id="{2AD60A62-D79C-4E7D-8F8E-8A07D848AD24}" type="slidenum">
              <a:rPr lang="en-US" smtClean="0"/>
              <a:pPr/>
              <a:t>5</a:t>
            </a:fld>
            <a:endParaRPr lang="en-US" dirty="0"/>
          </a:p>
        </p:txBody>
      </p:sp>
      <p:sp>
        <p:nvSpPr>
          <p:cNvPr id="9" name="Title 3">
            <a:extLst>
              <a:ext uri="{FF2B5EF4-FFF2-40B4-BE49-F238E27FC236}">
                <a16:creationId xmlns:a16="http://schemas.microsoft.com/office/drawing/2014/main" id="{74DC74A8-CBB1-5F83-2326-57F5BD6B5714}"/>
              </a:ext>
            </a:extLst>
          </p:cNvPr>
          <p:cNvSpPr>
            <a:spLocks noGrp="1"/>
          </p:cNvSpPr>
          <p:nvPr>
            <p:ph type="title"/>
          </p:nvPr>
        </p:nvSpPr>
        <p:spPr>
          <a:xfrm>
            <a:off x="698792" y="359614"/>
            <a:ext cx="11359229" cy="1199354"/>
          </a:xfrm>
        </p:spPr>
        <p:txBody>
          <a:bodyPr>
            <a:noAutofit/>
          </a:bodyPr>
          <a:lstStyle/>
          <a:p>
            <a:r>
              <a:rPr lang="en-US" sz="3800" dirty="0">
                <a:latin typeface="Aptos Display" panose="020B0004020202020204" pitchFamily="34" charset="0"/>
                <a:ea typeface="Calibri" panose="020F0502020204030204" pitchFamily="34" charset="0"/>
                <a:cs typeface="Aptos Serif" panose="02020604070405020304" pitchFamily="18" charset="0"/>
              </a:rPr>
              <a:t>Public Health Measures during COVID-19 &amp; GI outbreaks/pathogens in 2020 compared to 5 years </a:t>
            </a:r>
            <a:r>
              <a:rPr lang="en-US" sz="3800" dirty="0" err="1">
                <a:latin typeface="Aptos Display" panose="020B0004020202020204" pitchFamily="34" charset="0"/>
                <a:ea typeface="Calibri" panose="020F0502020204030204" pitchFamily="34" charset="0"/>
                <a:cs typeface="Aptos Serif" panose="02020604070405020304" pitchFamily="18" charset="0"/>
              </a:rPr>
              <a:t>wkly</a:t>
            </a:r>
            <a:endParaRPr lang="en-US" sz="2800" dirty="0">
              <a:latin typeface="Aptos Display" panose="020B0004020202020204" pitchFamily="34" charset="0"/>
              <a:cs typeface="Aptos Serif" panose="02020604070405020304" pitchFamily="18" charset="0"/>
            </a:endParaRPr>
          </a:p>
        </p:txBody>
      </p:sp>
      <p:sp>
        <p:nvSpPr>
          <p:cNvPr id="12" name="TextBox 11">
            <a:extLst>
              <a:ext uri="{FF2B5EF4-FFF2-40B4-BE49-F238E27FC236}">
                <a16:creationId xmlns:a16="http://schemas.microsoft.com/office/drawing/2014/main" id="{6589BF1C-9528-B362-1470-19C1C611F6BD}"/>
              </a:ext>
            </a:extLst>
          </p:cNvPr>
          <p:cNvSpPr txBox="1"/>
          <p:nvPr/>
        </p:nvSpPr>
        <p:spPr>
          <a:xfrm>
            <a:off x="809157" y="5855617"/>
            <a:ext cx="11138498" cy="584775"/>
          </a:xfrm>
          <a:prstGeom prst="rect">
            <a:avLst/>
          </a:prstGeom>
          <a:noFill/>
          <a:ln>
            <a:solidFill>
              <a:schemeClr val="tx1"/>
            </a:solidFill>
          </a:ln>
        </p:spPr>
        <p:txBody>
          <a:bodyPr wrap="square" rtlCol="0">
            <a:spAutoFit/>
          </a:bodyPr>
          <a:lstStyle/>
          <a:p>
            <a:pPr algn="l"/>
            <a:r>
              <a:rPr lang="en-US" sz="1600" b="0" i="0" u="none" strike="noStrike" baseline="0" dirty="0">
                <a:solidFill>
                  <a:srgbClr val="005BAA"/>
                </a:solidFill>
                <a:latin typeface="HelveticaNeueLTStd-Roman"/>
              </a:rPr>
              <a:t>*</a:t>
            </a:r>
            <a:r>
              <a:rPr lang="en-US" sz="1600" b="1" dirty="0">
                <a:solidFill>
                  <a:srgbClr val="005BAA"/>
                </a:solidFill>
                <a:highlight>
                  <a:srgbClr val="FFFF00"/>
                </a:highlight>
                <a:latin typeface="HelveticaNeueLTStd-Roman"/>
              </a:rPr>
              <a:t>Enteric pathogens</a:t>
            </a:r>
            <a:r>
              <a:rPr lang="en-US" sz="1600" b="0" i="0" u="none" strike="noStrike" baseline="0" dirty="0">
                <a:solidFill>
                  <a:srgbClr val="005BAA"/>
                </a:solidFill>
                <a:latin typeface="HelveticaNeueLTStd-Roman"/>
              </a:rPr>
              <a:t>: </a:t>
            </a:r>
            <a:r>
              <a:rPr lang="en-US" sz="1600" b="0" i="1" u="none" strike="noStrike" baseline="0" dirty="0">
                <a:solidFill>
                  <a:srgbClr val="005BAA"/>
                </a:solidFill>
                <a:latin typeface="HelveticaNeueLTStd-It"/>
              </a:rPr>
              <a:t>Campylobacter </a:t>
            </a:r>
            <a:r>
              <a:rPr lang="en-US" sz="1600" b="0" i="1" u="none" strike="noStrike" baseline="0" dirty="0" err="1">
                <a:solidFill>
                  <a:srgbClr val="005BAA"/>
                </a:solidFill>
                <a:latin typeface="HelveticaNeueLTStd-It"/>
              </a:rPr>
              <a:t>spp</a:t>
            </a:r>
            <a:r>
              <a:rPr lang="en-US" sz="1600" b="0" i="0" u="none" strike="noStrike" baseline="0" dirty="0">
                <a:solidFill>
                  <a:srgbClr val="005BAA"/>
                </a:solidFill>
                <a:latin typeface="HelveticaNeueLTStd-Roman"/>
              </a:rPr>
              <a:t>, STEC O157, STEC non-O157, </a:t>
            </a:r>
            <a:r>
              <a:rPr lang="en-US" sz="1600" b="0" i="1" u="none" strike="noStrike" baseline="0" dirty="0">
                <a:solidFill>
                  <a:srgbClr val="005BAA"/>
                </a:solidFill>
                <a:latin typeface="HelveticaNeueLTStd-It"/>
              </a:rPr>
              <a:t>Listeria </a:t>
            </a:r>
            <a:r>
              <a:rPr lang="en-US" sz="1600" b="0" i="1" u="none" strike="noStrike" baseline="0" dirty="0" err="1">
                <a:solidFill>
                  <a:srgbClr val="005BAA"/>
                </a:solidFill>
                <a:latin typeface="HelveticaNeueLTStd-It"/>
              </a:rPr>
              <a:t>spp</a:t>
            </a:r>
            <a:r>
              <a:rPr lang="en-US" sz="1600" b="0" i="0" u="none" strike="noStrike" baseline="0" dirty="0">
                <a:solidFill>
                  <a:srgbClr val="005BAA"/>
                </a:solidFill>
                <a:latin typeface="HelveticaNeueLTStd-Roman"/>
              </a:rPr>
              <a:t>, non-typhoidal </a:t>
            </a:r>
            <a:r>
              <a:rPr lang="en-US" sz="1600" b="0" i="1" u="none" strike="noStrike" baseline="0" dirty="0">
                <a:solidFill>
                  <a:srgbClr val="005BAA"/>
                </a:solidFill>
                <a:latin typeface="HelveticaNeueLTStd-It"/>
              </a:rPr>
              <a:t>Salmonella </a:t>
            </a:r>
            <a:r>
              <a:rPr lang="en-US" sz="1600" b="0" i="1" u="none" strike="noStrike" baseline="0" dirty="0" err="1">
                <a:solidFill>
                  <a:srgbClr val="005BAA"/>
                </a:solidFill>
                <a:latin typeface="HelveticaNeueLTStd-It"/>
              </a:rPr>
              <a:t>spp</a:t>
            </a:r>
            <a:r>
              <a:rPr lang="en-US" sz="1600" b="0" i="0" u="none" strike="noStrike" baseline="0" dirty="0">
                <a:solidFill>
                  <a:srgbClr val="005BAA"/>
                </a:solidFill>
                <a:latin typeface="HelveticaNeueLTStd-Roman"/>
              </a:rPr>
              <a:t>, typhoidal </a:t>
            </a:r>
            <a:r>
              <a:rPr lang="en-US" sz="1600" b="0" i="1" u="none" strike="noStrike" baseline="0" dirty="0">
                <a:solidFill>
                  <a:srgbClr val="005BAA"/>
                </a:solidFill>
                <a:latin typeface="HelveticaNeueLTStd-It"/>
              </a:rPr>
              <a:t>Salmonella</a:t>
            </a:r>
            <a:r>
              <a:rPr lang="en-US" sz="1600" b="0" i="0" u="none" strike="noStrike" baseline="0" dirty="0">
                <a:solidFill>
                  <a:srgbClr val="005BAA"/>
                </a:solidFill>
                <a:latin typeface="HelveticaNeueLTStd-Roman"/>
              </a:rPr>
              <a:t>, </a:t>
            </a:r>
            <a:r>
              <a:rPr lang="en-US" sz="1600" b="0" i="1" u="none" strike="noStrike" baseline="0" dirty="0">
                <a:solidFill>
                  <a:srgbClr val="005BAA"/>
                </a:solidFill>
                <a:latin typeface="HelveticaNeueLTStd-It"/>
              </a:rPr>
              <a:t>Shigella </a:t>
            </a:r>
            <a:r>
              <a:rPr lang="en-US" sz="1600" b="0" i="1" u="none" strike="noStrike" baseline="0" dirty="0" err="1">
                <a:solidFill>
                  <a:srgbClr val="005BAA"/>
                </a:solidFill>
                <a:latin typeface="HelveticaNeueLTStd-It"/>
              </a:rPr>
              <a:t>spp</a:t>
            </a:r>
            <a:r>
              <a:rPr lang="en-US" sz="1600" b="0" i="0" u="none" strike="noStrike" baseline="0" dirty="0">
                <a:solidFill>
                  <a:srgbClr val="005BAA"/>
                </a:solidFill>
                <a:latin typeface="HelveticaNeueLTStd-Roman"/>
              </a:rPr>
              <a:t>, norovirus, </a:t>
            </a:r>
            <a:r>
              <a:rPr lang="en-US" sz="1600" b="0" i="1" u="none" strike="noStrike" baseline="0" dirty="0">
                <a:solidFill>
                  <a:srgbClr val="005BAA"/>
                </a:solidFill>
                <a:latin typeface="HelveticaNeueLTStd-It"/>
              </a:rPr>
              <a:t>Cryptosporidium </a:t>
            </a:r>
            <a:r>
              <a:rPr lang="en-US" sz="1600" b="0" i="1" u="none" strike="noStrike" baseline="0" dirty="0" err="1">
                <a:solidFill>
                  <a:srgbClr val="005BAA"/>
                </a:solidFill>
                <a:latin typeface="HelveticaNeueLTStd-It"/>
              </a:rPr>
              <a:t>spp</a:t>
            </a:r>
            <a:r>
              <a:rPr lang="en-US" sz="1600" b="0" i="1" u="none" strike="noStrike" baseline="0" dirty="0">
                <a:solidFill>
                  <a:srgbClr val="005BAA"/>
                </a:solidFill>
                <a:latin typeface="HelveticaNeueLTStd-It"/>
              </a:rPr>
              <a:t> </a:t>
            </a:r>
            <a:r>
              <a:rPr lang="en-US" sz="1600" b="0" i="0" u="none" strike="noStrike" baseline="0" dirty="0">
                <a:solidFill>
                  <a:srgbClr val="005BAA"/>
                </a:solidFill>
                <a:latin typeface="HelveticaNeueLTStd-Roman"/>
              </a:rPr>
              <a:t>and </a:t>
            </a:r>
            <a:r>
              <a:rPr lang="en-US" sz="1600" b="0" i="1" u="none" strike="noStrike" baseline="0" dirty="0">
                <a:solidFill>
                  <a:srgbClr val="005BAA"/>
                </a:solidFill>
                <a:latin typeface="HelveticaNeueLTStd-It"/>
              </a:rPr>
              <a:t>Giardia sp</a:t>
            </a:r>
            <a:r>
              <a:rPr lang="en-US" sz="1600" b="0" i="0" u="none" strike="noStrike" baseline="0" dirty="0">
                <a:latin typeface="HelveticaNeueLTStd-Roman"/>
              </a:rPr>
              <a:t>. </a:t>
            </a:r>
            <a:endParaRPr lang="en-US" sz="1600" dirty="0"/>
          </a:p>
        </p:txBody>
      </p:sp>
      <p:sp>
        <p:nvSpPr>
          <p:cNvPr id="2" name="Rectangle 1">
            <a:extLst>
              <a:ext uri="{FF2B5EF4-FFF2-40B4-BE49-F238E27FC236}">
                <a16:creationId xmlns:a16="http://schemas.microsoft.com/office/drawing/2014/main" id="{B81F523D-C80F-0638-4F86-69B024C7CB4D}"/>
              </a:ext>
            </a:extLst>
          </p:cNvPr>
          <p:cNvSpPr/>
          <p:nvPr/>
        </p:nvSpPr>
        <p:spPr>
          <a:xfrm>
            <a:off x="8034611" y="3307183"/>
            <a:ext cx="4042250" cy="1292662"/>
          </a:xfrm>
          <a:prstGeom prst="rect">
            <a:avLst/>
          </a:prstGeom>
          <a:noFill/>
          <a:ln w="19050">
            <a:solidFill>
              <a:srgbClr val="00B0F0"/>
            </a:solidFill>
          </a:ln>
        </p:spPr>
        <p:txBody>
          <a:bodyPr wrap="square">
            <a:spAutoFit/>
          </a:bodyPr>
          <a:lstStyle/>
          <a:p>
            <a:r>
              <a:rPr lang="en-US" sz="1300" b="1" dirty="0">
                <a:solidFill>
                  <a:srgbClr val="005BAA"/>
                </a:solidFill>
              </a:rPr>
              <a:t>Drivers in changes of behavior/applications of NPIs including</a:t>
            </a:r>
          </a:p>
          <a:p>
            <a:pPr marL="342900" indent="-342900">
              <a:buAutoNum type="arabicPeriod"/>
            </a:pPr>
            <a:r>
              <a:rPr lang="en-US" sz="1300" b="1" dirty="0">
                <a:solidFill>
                  <a:srgbClr val="005BAA"/>
                </a:solidFill>
              </a:rPr>
              <a:t>Mask</a:t>
            </a:r>
          </a:p>
          <a:p>
            <a:pPr marL="342900" indent="-342900">
              <a:buAutoNum type="arabicPeriod"/>
            </a:pPr>
            <a:r>
              <a:rPr lang="en-US" sz="1300" b="1" dirty="0">
                <a:solidFill>
                  <a:srgbClr val="005BAA"/>
                </a:solidFill>
              </a:rPr>
              <a:t>Improved hand hygiene</a:t>
            </a:r>
          </a:p>
          <a:p>
            <a:pPr marL="342900" indent="-342900">
              <a:buAutoNum type="arabicPeriod"/>
            </a:pPr>
            <a:r>
              <a:rPr lang="en-US" sz="1300" b="1" dirty="0">
                <a:solidFill>
                  <a:srgbClr val="005BAA"/>
                </a:solidFill>
              </a:rPr>
              <a:t> Social distancing</a:t>
            </a:r>
          </a:p>
          <a:p>
            <a:pPr marL="342900" indent="-342900">
              <a:buAutoNum type="arabicPeriod"/>
            </a:pPr>
            <a:endParaRPr lang="en-US" sz="1300" dirty="0">
              <a:solidFill>
                <a:schemeClr val="tx2"/>
              </a:solidFill>
            </a:endParaRPr>
          </a:p>
        </p:txBody>
      </p:sp>
      <p:pic>
        <p:nvPicPr>
          <p:cNvPr id="8" name="Picture 7">
            <a:extLst>
              <a:ext uri="{FF2B5EF4-FFF2-40B4-BE49-F238E27FC236}">
                <a16:creationId xmlns:a16="http://schemas.microsoft.com/office/drawing/2014/main" id="{CD8F55B7-389E-29B3-5DF6-5B38AFFEECD3}"/>
              </a:ext>
            </a:extLst>
          </p:cNvPr>
          <p:cNvPicPr>
            <a:picLocks noChangeAspect="1"/>
          </p:cNvPicPr>
          <p:nvPr/>
        </p:nvPicPr>
        <p:blipFill>
          <a:blip r:embed="rId3"/>
          <a:stretch>
            <a:fillRect/>
          </a:stretch>
        </p:blipFill>
        <p:spPr>
          <a:xfrm>
            <a:off x="8220075" y="1502042"/>
            <a:ext cx="3837946" cy="1382092"/>
          </a:xfrm>
          <a:prstGeom prst="rect">
            <a:avLst/>
          </a:prstGeom>
        </p:spPr>
      </p:pic>
      <p:sp>
        <p:nvSpPr>
          <p:cNvPr id="10" name="Rectangle 9">
            <a:extLst>
              <a:ext uri="{FF2B5EF4-FFF2-40B4-BE49-F238E27FC236}">
                <a16:creationId xmlns:a16="http://schemas.microsoft.com/office/drawing/2014/main" id="{B50FE258-E6C9-26A9-A2BA-C2C4553ABA70}"/>
              </a:ext>
            </a:extLst>
          </p:cNvPr>
          <p:cNvSpPr/>
          <p:nvPr/>
        </p:nvSpPr>
        <p:spPr>
          <a:xfrm>
            <a:off x="9059543" y="2868601"/>
            <a:ext cx="1461081" cy="292388"/>
          </a:xfrm>
          <a:prstGeom prst="rect">
            <a:avLst/>
          </a:prstGeom>
          <a:noFill/>
          <a:ln w="19050">
            <a:solidFill>
              <a:srgbClr val="00B0F0"/>
            </a:solidFill>
          </a:ln>
        </p:spPr>
        <p:txBody>
          <a:bodyPr wrap="square">
            <a:spAutoFit/>
          </a:bodyPr>
          <a:lstStyle/>
          <a:p>
            <a:r>
              <a:rPr lang="en-US" sz="1300" b="1" dirty="0">
                <a:solidFill>
                  <a:srgbClr val="005BAA"/>
                </a:solidFill>
              </a:rPr>
              <a:t>Love et al 2022</a:t>
            </a:r>
            <a:endParaRPr lang="en-US" sz="1300" dirty="0">
              <a:solidFill>
                <a:schemeClr val="tx2"/>
              </a:solidFill>
            </a:endParaRPr>
          </a:p>
        </p:txBody>
      </p:sp>
      <p:pic>
        <p:nvPicPr>
          <p:cNvPr id="11" name="Picture 10">
            <a:extLst>
              <a:ext uri="{FF2B5EF4-FFF2-40B4-BE49-F238E27FC236}">
                <a16:creationId xmlns:a16="http://schemas.microsoft.com/office/drawing/2014/main" id="{C08F4D2F-D3E0-57A7-52BD-9F41516FCA10}"/>
              </a:ext>
            </a:extLst>
          </p:cNvPr>
          <p:cNvPicPr>
            <a:picLocks noChangeAspect="1"/>
          </p:cNvPicPr>
          <p:nvPr/>
        </p:nvPicPr>
        <p:blipFill>
          <a:blip r:embed="rId4"/>
          <a:stretch>
            <a:fillRect/>
          </a:stretch>
        </p:blipFill>
        <p:spPr>
          <a:xfrm>
            <a:off x="698792" y="1502042"/>
            <a:ext cx="7184191" cy="3823584"/>
          </a:xfrm>
          <a:prstGeom prst="rect">
            <a:avLst/>
          </a:prstGeom>
        </p:spPr>
      </p:pic>
      <p:sp>
        <p:nvSpPr>
          <p:cNvPr id="4" name="Footer Placeholder 6">
            <a:extLst>
              <a:ext uri="{FF2B5EF4-FFF2-40B4-BE49-F238E27FC236}">
                <a16:creationId xmlns:a16="http://schemas.microsoft.com/office/drawing/2014/main" id="{B17931F6-FD10-A714-11BC-EF21332C6544}"/>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4235065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39A83-E9A8-7848-7B86-17C84506447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A6B96F-CF44-5AE9-703C-4A4C55B30808}"/>
              </a:ext>
            </a:extLst>
          </p:cNvPr>
          <p:cNvSpPr>
            <a:spLocks noGrp="1"/>
          </p:cNvSpPr>
          <p:nvPr>
            <p:ph type="sldNum" sz="quarter" idx="11"/>
          </p:nvPr>
        </p:nvSpPr>
        <p:spPr/>
        <p:txBody>
          <a:bodyPr/>
          <a:lstStyle/>
          <a:p>
            <a:fld id="{2AD60A62-D79C-4E7D-8F8E-8A07D848AD24}" type="slidenum">
              <a:rPr lang="en-US" smtClean="0"/>
              <a:pPr/>
              <a:t>6</a:t>
            </a:fld>
            <a:endParaRPr lang="en-US" dirty="0"/>
          </a:p>
        </p:txBody>
      </p:sp>
      <p:sp>
        <p:nvSpPr>
          <p:cNvPr id="9" name="Title 3">
            <a:extLst>
              <a:ext uri="{FF2B5EF4-FFF2-40B4-BE49-F238E27FC236}">
                <a16:creationId xmlns:a16="http://schemas.microsoft.com/office/drawing/2014/main" id="{BF988766-DE63-40BB-1913-9350AC34444A}"/>
              </a:ext>
            </a:extLst>
          </p:cNvPr>
          <p:cNvSpPr>
            <a:spLocks noGrp="1"/>
          </p:cNvSpPr>
          <p:nvPr>
            <p:ph type="title"/>
          </p:nvPr>
        </p:nvSpPr>
        <p:spPr>
          <a:xfrm>
            <a:off x="698793" y="359614"/>
            <a:ext cx="10932048" cy="1199354"/>
          </a:xfrm>
        </p:spPr>
        <p:txBody>
          <a:bodyPr>
            <a:noAutofit/>
          </a:bodyPr>
          <a:lstStyle/>
          <a:p>
            <a:r>
              <a:rPr lang="en-US" sz="3800" dirty="0">
                <a:latin typeface="Aptos Display" panose="020B0004020202020204" pitchFamily="34" charset="0"/>
                <a:ea typeface="Calibri" panose="020F0502020204030204" pitchFamily="34" charset="0"/>
                <a:cs typeface="Aptos Serif" panose="02020604070405020304" pitchFamily="18" charset="0"/>
              </a:rPr>
              <a:t> </a:t>
            </a:r>
            <a:r>
              <a:rPr lang="en-US" sz="2800" dirty="0">
                <a:latin typeface="Aptos Display" panose="020B0004020202020204" pitchFamily="34" charset="0"/>
                <a:ea typeface="Calibri" panose="020F0502020204030204" pitchFamily="34" charset="0"/>
                <a:cs typeface="Aptos Serif" panose="02020604070405020304" pitchFamily="18" charset="0"/>
              </a:rPr>
              <a:t>Number of different viral pathogens detected in (a) January–December 2019, (b) January–December 2020 and (c) January–October 2021 - Italy</a:t>
            </a:r>
            <a:endParaRPr lang="en-US" sz="2800" dirty="0">
              <a:latin typeface="Aptos Display" panose="020B0004020202020204" pitchFamily="34" charset="0"/>
              <a:cs typeface="Aptos Serif" panose="02020604070405020304" pitchFamily="18" charset="0"/>
            </a:endParaRPr>
          </a:p>
        </p:txBody>
      </p:sp>
      <p:sp>
        <p:nvSpPr>
          <p:cNvPr id="12" name="TextBox 11">
            <a:extLst>
              <a:ext uri="{FF2B5EF4-FFF2-40B4-BE49-F238E27FC236}">
                <a16:creationId xmlns:a16="http://schemas.microsoft.com/office/drawing/2014/main" id="{B3A0F0F1-4698-6598-F242-109B300A6F44}"/>
              </a:ext>
            </a:extLst>
          </p:cNvPr>
          <p:cNvSpPr txBox="1"/>
          <p:nvPr/>
        </p:nvSpPr>
        <p:spPr>
          <a:xfrm>
            <a:off x="523752" y="5935696"/>
            <a:ext cx="11138498" cy="584775"/>
          </a:xfrm>
          <a:prstGeom prst="rect">
            <a:avLst/>
          </a:prstGeom>
          <a:noFill/>
          <a:ln>
            <a:solidFill>
              <a:schemeClr val="tx1"/>
            </a:solidFill>
          </a:ln>
        </p:spPr>
        <p:txBody>
          <a:bodyPr wrap="square" rtlCol="0">
            <a:spAutoFit/>
          </a:bodyPr>
          <a:lstStyle/>
          <a:p>
            <a:pPr marL="285721" indent="-285721" defTabSz="914309">
              <a:buFont typeface="Wingdings" panose="05000000000000000000" pitchFamily="2" charset="2"/>
              <a:buChar char="Ø"/>
              <a:defRPr/>
            </a:pPr>
            <a:r>
              <a:rPr lang="en-US" sz="1600" dirty="0">
                <a:solidFill>
                  <a:srgbClr val="415A6C"/>
                </a:solidFill>
                <a:latin typeface="Energy"/>
                <a:cs typeface="Energy Display" panose="020B0508050000020004" pitchFamily="34" charset="0"/>
              </a:rPr>
              <a:t>The pink area highlights the three periods of five months (May–September) with the highest temperature, and the </a:t>
            </a:r>
            <a:r>
              <a:rPr lang="en-US" sz="1600" b="1" dirty="0">
                <a:solidFill>
                  <a:srgbClr val="415A6C"/>
                </a:solidFill>
                <a:latin typeface="Energy"/>
                <a:cs typeface="Energy Display" panose="020B0508050000020004" pitchFamily="34" charset="0"/>
              </a:rPr>
              <a:t>white area highlights the months with the lowest temperature </a:t>
            </a:r>
            <a:r>
              <a:rPr lang="en-US" sz="1600" dirty="0">
                <a:solidFill>
                  <a:srgbClr val="415A6C"/>
                </a:solidFill>
                <a:latin typeface="Energy"/>
                <a:cs typeface="Energy Display" panose="020B0508050000020004" pitchFamily="34" charset="0"/>
              </a:rPr>
              <a:t>(</a:t>
            </a:r>
            <a:r>
              <a:rPr lang="en-US" sz="1600" dirty="0">
                <a:solidFill>
                  <a:srgbClr val="005BAA"/>
                </a:solidFill>
                <a:latin typeface="Energy"/>
                <a:cs typeface="Energy Display" panose="020B0508050000020004" pitchFamily="34" charset="0"/>
              </a:rPr>
              <a:t>January–April and October–December</a:t>
            </a:r>
            <a:r>
              <a:rPr lang="en-US" sz="1600" dirty="0">
                <a:solidFill>
                  <a:srgbClr val="415A6C"/>
                </a:solidFill>
                <a:latin typeface="Energy"/>
                <a:cs typeface="Energy Display" panose="020B0508050000020004" pitchFamily="34" charset="0"/>
              </a:rPr>
              <a:t>).</a:t>
            </a:r>
            <a:endParaRPr lang="en-US" sz="1600" dirty="0"/>
          </a:p>
        </p:txBody>
      </p:sp>
      <p:pic>
        <p:nvPicPr>
          <p:cNvPr id="5" name="Picture 4">
            <a:extLst>
              <a:ext uri="{FF2B5EF4-FFF2-40B4-BE49-F238E27FC236}">
                <a16:creationId xmlns:a16="http://schemas.microsoft.com/office/drawing/2014/main" id="{FDF5FB7A-A3CD-6921-CD9E-0F9C0B5DED9D}"/>
              </a:ext>
            </a:extLst>
          </p:cNvPr>
          <p:cNvPicPr>
            <a:picLocks noChangeAspect="1"/>
          </p:cNvPicPr>
          <p:nvPr/>
        </p:nvPicPr>
        <p:blipFill>
          <a:blip r:embed="rId3"/>
          <a:stretch>
            <a:fillRect/>
          </a:stretch>
        </p:blipFill>
        <p:spPr>
          <a:xfrm>
            <a:off x="1226653" y="1279252"/>
            <a:ext cx="5924550" cy="4657725"/>
          </a:xfrm>
          <a:prstGeom prst="rect">
            <a:avLst/>
          </a:prstGeom>
        </p:spPr>
      </p:pic>
      <p:pic>
        <p:nvPicPr>
          <p:cNvPr id="8" name="Picture 7">
            <a:extLst>
              <a:ext uri="{FF2B5EF4-FFF2-40B4-BE49-F238E27FC236}">
                <a16:creationId xmlns:a16="http://schemas.microsoft.com/office/drawing/2014/main" id="{E4DB03ED-5258-5E19-48B9-89F34084E4BC}"/>
              </a:ext>
            </a:extLst>
          </p:cNvPr>
          <p:cNvPicPr>
            <a:picLocks noChangeAspect="1"/>
          </p:cNvPicPr>
          <p:nvPr/>
        </p:nvPicPr>
        <p:blipFill>
          <a:blip r:embed="rId4"/>
          <a:stretch>
            <a:fillRect/>
          </a:stretch>
        </p:blipFill>
        <p:spPr>
          <a:xfrm>
            <a:off x="7467600" y="1295401"/>
            <a:ext cx="3846844" cy="2343080"/>
          </a:xfrm>
          <a:prstGeom prst="rect">
            <a:avLst/>
          </a:prstGeom>
        </p:spPr>
      </p:pic>
      <p:sp>
        <p:nvSpPr>
          <p:cNvPr id="6" name="Rectangle 5">
            <a:extLst>
              <a:ext uri="{FF2B5EF4-FFF2-40B4-BE49-F238E27FC236}">
                <a16:creationId xmlns:a16="http://schemas.microsoft.com/office/drawing/2014/main" id="{52F1034F-D084-D10A-479E-197B5C57E91E}"/>
              </a:ext>
            </a:extLst>
          </p:cNvPr>
          <p:cNvSpPr/>
          <p:nvPr/>
        </p:nvSpPr>
        <p:spPr>
          <a:xfrm>
            <a:off x="9974948" y="3136612"/>
            <a:ext cx="1655893" cy="292388"/>
          </a:xfrm>
          <a:prstGeom prst="rect">
            <a:avLst/>
          </a:prstGeom>
          <a:noFill/>
          <a:ln w="19050">
            <a:solidFill>
              <a:srgbClr val="00B0F0"/>
            </a:solidFill>
          </a:ln>
        </p:spPr>
        <p:txBody>
          <a:bodyPr wrap="square">
            <a:spAutoFit/>
          </a:bodyPr>
          <a:lstStyle/>
          <a:p>
            <a:r>
              <a:rPr lang="en-US" sz="1300" b="1" dirty="0" err="1">
                <a:solidFill>
                  <a:schemeClr val="tx2"/>
                </a:solidFill>
              </a:rPr>
              <a:t>Mattana</a:t>
            </a:r>
            <a:r>
              <a:rPr lang="en-US" sz="1300" b="1" dirty="0">
                <a:solidFill>
                  <a:schemeClr val="tx2"/>
                </a:solidFill>
              </a:rPr>
              <a:t> et al 2023</a:t>
            </a:r>
            <a:endParaRPr lang="en-US" sz="1300" dirty="0">
              <a:solidFill>
                <a:schemeClr val="tx2"/>
              </a:solidFill>
            </a:endParaRPr>
          </a:p>
        </p:txBody>
      </p:sp>
      <p:sp>
        <p:nvSpPr>
          <p:cNvPr id="2" name="Footer Placeholder 6">
            <a:extLst>
              <a:ext uri="{FF2B5EF4-FFF2-40B4-BE49-F238E27FC236}">
                <a16:creationId xmlns:a16="http://schemas.microsoft.com/office/drawing/2014/main" id="{EEA77B95-524E-9C3A-7471-9A3CDB83CA0D}"/>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3113051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223E522-B066-53ED-4CBB-291A55B38EB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04AA8D-5572-FAEC-DF02-02EE56D73EE8}"/>
              </a:ext>
            </a:extLst>
          </p:cNvPr>
          <p:cNvSpPr>
            <a:spLocks noGrp="1"/>
          </p:cNvSpPr>
          <p:nvPr>
            <p:ph type="sldNum" sz="quarter" idx="11"/>
          </p:nvPr>
        </p:nvSpPr>
        <p:spPr/>
        <p:txBody>
          <a:bodyPr/>
          <a:lstStyle/>
          <a:p>
            <a:fld id="{2AD60A62-D79C-4E7D-8F8E-8A07D848AD24}" type="slidenum">
              <a:rPr lang="en-US" smtClean="0"/>
              <a:pPr/>
              <a:t>7</a:t>
            </a:fld>
            <a:endParaRPr lang="en-US" dirty="0"/>
          </a:p>
        </p:txBody>
      </p:sp>
      <p:sp>
        <p:nvSpPr>
          <p:cNvPr id="9" name="Title 3">
            <a:extLst>
              <a:ext uri="{FF2B5EF4-FFF2-40B4-BE49-F238E27FC236}">
                <a16:creationId xmlns:a16="http://schemas.microsoft.com/office/drawing/2014/main" id="{5D74872F-637F-5094-94DA-80E99ADC673D}"/>
              </a:ext>
            </a:extLst>
          </p:cNvPr>
          <p:cNvSpPr>
            <a:spLocks noGrp="1"/>
          </p:cNvSpPr>
          <p:nvPr>
            <p:ph type="title"/>
          </p:nvPr>
        </p:nvSpPr>
        <p:spPr>
          <a:xfrm>
            <a:off x="698793" y="359614"/>
            <a:ext cx="10932048" cy="1199354"/>
          </a:xfrm>
        </p:spPr>
        <p:txBody>
          <a:bodyPr>
            <a:noAutofit/>
          </a:bodyPr>
          <a:lstStyle/>
          <a:p>
            <a:r>
              <a:rPr lang="en-US" sz="3800" dirty="0">
                <a:latin typeface="Aptos Display" panose="020B0004020202020204" pitchFamily="34" charset="0"/>
                <a:ea typeface="Calibri" panose="020F0502020204030204" pitchFamily="34" charset="0"/>
                <a:cs typeface="Aptos Serif" panose="02020604070405020304" pitchFamily="18" charset="0"/>
              </a:rPr>
              <a:t> Enterovirus incidence in 2021–2022 during the delta and omicron SARS-CoV-2 waves. </a:t>
            </a:r>
            <a:endParaRPr lang="en-US" sz="3800" dirty="0">
              <a:latin typeface="Aptos Display" panose="020B0004020202020204" pitchFamily="34" charset="0"/>
              <a:cs typeface="Aptos Serif" panose="02020604070405020304" pitchFamily="18" charset="0"/>
            </a:endParaRPr>
          </a:p>
        </p:txBody>
      </p:sp>
      <p:pic>
        <p:nvPicPr>
          <p:cNvPr id="4" name="Picture 3">
            <a:extLst>
              <a:ext uri="{FF2B5EF4-FFF2-40B4-BE49-F238E27FC236}">
                <a16:creationId xmlns:a16="http://schemas.microsoft.com/office/drawing/2014/main" id="{E6E556B2-F84A-1748-4C4D-61ABF74CFBA2}"/>
              </a:ext>
            </a:extLst>
          </p:cNvPr>
          <p:cNvPicPr>
            <a:picLocks noChangeAspect="1"/>
          </p:cNvPicPr>
          <p:nvPr/>
        </p:nvPicPr>
        <p:blipFill>
          <a:blip r:embed="rId3"/>
          <a:stretch>
            <a:fillRect/>
          </a:stretch>
        </p:blipFill>
        <p:spPr>
          <a:xfrm>
            <a:off x="178913" y="1848801"/>
            <a:ext cx="6709569" cy="3160397"/>
          </a:xfrm>
          <a:prstGeom prst="rect">
            <a:avLst/>
          </a:prstGeom>
        </p:spPr>
      </p:pic>
      <p:pic>
        <p:nvPicPr>
          <p:cNvPr id="6" name="Picture 5">
            <a:extLst>
              <a:ext uri="{FF2B5EF4-FFF2-40B4-BE49-F238E27FC236}">
                <a16:creationId xmlns:a16="http://schemas.microsoft.com/office/drawing/2014/main" id="{4891841E-6786-6723-DD97-1F329E0EEAFD}"/>
              </a:ext>
            </a:extLst>
          </p:cNvPr>
          <p:cNvPicPr>
            <a:picLocks noChangeAspect="1"/>
          </p:cNvPicPr>
          <p:nvPr/>
        </p:nvPicPr>
        <p:blipFill>
          <a:blip r:embed="rId4"/>
          <a:stretch>
            <a:fillRect/>
          </a:stretch>
        </p:blipFill>
        <p:spPr>
          <a:xfrm>
            <a:off x="6858000" y="1558968"/>
            <a:ext cx="5156675" cy="3063274"/>
          </a:xfrm>
          <a:prstGeom prst="rect">
            <a:avLst/>
          </a:prstGeom>
        </p:spPr>
      </p:pic>
      <p:sp>
        <p:nvSpPr>
          <p:cNvPr id="12" name="TextBox 11">
            <a:extLst>
              <a:ext uri="{FF2B5EF4-FFF2-40B4-BE49-F238E27FC236}">
                <a16:creationId xmlns:a16="http://schemas.microsoft.com/office/drawing/2014/main" id="{8345E2E3-3647-095A-2E92-05A601FCEBA4}"/>
              </a:ext>
            </a:extLst>
          </p:cNvPr>
          <p:cNvSpPr txBox="1"/>
          <p:nvPr/>
        </p:nvSpPr>
        <p:spPr>
          <a:xfrm>
            <a:off x="492343" y="5406097"/>
            <a:ext cx="11138498" cy="830997"/>
          </a:xfrm>
          <a:prstGeom prst="rect">
            <a:avLst/>
          </a:prstGeom>
          <a:noFill/>
          <a:ln>
            <a:solidFill>
              <a:schemeClr val="tx1"/>
            </a:solidFill>
          </a:ln>
        </p:spPr>
        <p:txBody>
          <a:bodyPr wrap="square" rtlCol="0">
            <a:spAutoFit/>
          </a:bodyPr>
          <a:lstStyle/>
          <a:p>
            <a:pPr marL="285721" indent="-285721" defTabSz="914309">
              <a:buFont typeface="Wingdings" panose="05000000000000000000" pitchFamily="2" charset="2"/>
              <a:buChar char="Ø"/>
              <a:defRPr/>
            </a:pPr>
            <a:r>
              <a:rPr lang="en-US" sz="1600" dirty="0">
                <a:solidFill>
                  <a:srgbClr val="415A6C"/>
                </a:solidFill>
                <a:latin typeface="Energy"/>
                <a:cs typeface="Energy Display" panose="020B0508050000020004" pitchFamily="34" charset="0"/>
              </a:rPr>
              <a:t>The number of positive enterovirus cases is presented by black columns, the percentage of </a:t>
            </a:r>
            <a:r>
              <a:rPr lang="en-US" sz="1600" dirty="0">
                <a:solidFill>
                  <a:srgbClr val="005BAA"/>
                </a:solidFill>
                <a:latin typeface="Energy"/>
                <a:cs typeface="Energy Display" panose="020B0508050000020004" pitchFamily="34" charset="0"/>
              </a:rPr>
              <a:t>enterovirus-positive cases is shown in blue </a:t>
            </a:r>
            <a:r>
              <a:rPr lang="en-US" sz="1600" dirty="0">
                <a:solidFill>
                  <a:srgbClr val="415A6C"/>
                </a:solidFill>
                <a:latin typeface="Energy"/>
                <a:cs typeface="Energy Display" panose="020B0508050000020004" pitchFamily="34" charset="0"/>
              </a:rPr>
              <a:t>and the number of </a:t>
            </a:r>
            <a:r>
              <a:rPr lang="en-US" sz="1600" dirty="0">
                <a:solidFill>
                  <a:srgbClr val="415A6C"/>
                </a:solidFill>
                <a:highlight>
                  <a:srgbClr val="B3BDC4"/>
                </a:highlight>
                <a:latin typeface="Energy"/>
                <a:cs typeface="Energy Display" panose="020B0508050000020004" pitchFamily="34" charset="0"/>
              </a:rPr>
              <a:t>new COVID-19 cases per week is shown in gray</a:t>
            </a:r>
            <a:r>
              <a:rPr lang="en-US" sz="1600" dirty="0">
                <a:solidFill>
                  <a:srgbClr val="415A6C"/>
                </a:solidFill>
                <a:latin typeface="Energy"/>
                <a:cs typeface="Energy Display" panose="020B0508050000020004" pitchFamily="34" charset="0"/>
              </a:rPr>
              <a:t>.</a:t>
            </a:r>
          </a:p>
          <a:p>
            <a:pPr defTabSz="914309">
              <a:defRPr/>
            </a:pPr>
            <a:endParaRPr lang="en-US" sz="1600" dirty="0"/>
          </a:p>
        </p:txBody>
      </p:sp>
      <p:sp>
        <p:nvSpPr>
          <p:cNvPr id="2" name="Rectangle 1">
            <a:extLst>
              <a:ext uri="{FF2B5EF4-FFF2-40B4-BE49-F238E27FC236}">
                <a16:creationId xmlns:a16="http://schemas.microsoft.com/office/drawing/2014/main" id="{A0D148AD-F488-1497-ECB6-4388BDB97E34}"/>
              </a:ext>
            </a:extLst>
          </p:cNvPr>
          <p:cNvSpPr/>
          <p:nvPr/>
        </p:nvSpPr>
        <p:spPr>
          <a:xfrm>
            <a:off x="9751591" y="3988337"/>
            <a:ext cx="1590517" cy="292388"/>
          </a:xfrm>
          <a:prstGeom prst="rect">
            <a:avLst/>
          </a:prstGeom>
          <a:noFill/>
          <a:ln w="19050">
            <a:solidFill>
              <a:srgbClr val="00B0F0"/>
            </a:solidFill>
          </a:ln>
        </p:spPr>
        <p:txBody>
          <a:bodyPr wrap="square">
            <a:spAutoFit/>
          </a:bodyPr>
          <a:lstStyle/>
          <a:p>
            <a:r>
              <a:rPr lang="en-US" sz="1300" b="1" dirty="0" err="1">
                <a:solidFill>
                  <a:schemeClr val="tx2"/>
                </a:solidFill>
              </a:rPr>
              <a:t>Fratty</a:t>
            </a:r>
            <a:r>
              <a:rPr lang="en-US" sz="1300" b="1" dirty="0">
                <a:solidFill>
                  <a:schemeClr val="tx2"/>
                </a:solidFill>
              </a:rPr>
              <a:t> et al 2023</a:t>
            </a:r>
            <a:endParaRPr lang="en-US" sz="1300" dirty="0">
              <a:solidFill>
                <a:schemeClr val="tx2"/>
              </a:solidFill>
            </a:endParaRPr>
          </a:p>
        </p:txBody>
      </p:sp>
      <p:sp>
        <p:nvSpPr>
          <p:cNvPr id="5" name="Footer Placeholder 6">
            <a:extLst>
              <a:ext uri="{FF2B5EF4-FFF2-40B4-BE49-F238E27FC236}">
                <a16:creationId xmlns:a16="http://schemas.microsoft.com/office/drawing/2014/main" id="{92AD3E9D-DBD3-D2E8-DA51-8F10D1A80CBA}"/>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577735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58B1D-26BD-19C0-227B-B216DF29ECB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4596A9-70A9-E526-A84F-74A1041A1D71}"/>
              </a:ext>
            </a:extLst>
          </p:cNvPr>
          <p:cNvSpPr>
            <a:spLocks noGrp="1"/>
          </p:cNvSpPr>
          <p:nvPr>
            <p:ph type="sldNum" sz="quarter" idx="11"/>
          </p:nvPr>
        </p:nvSpPr>
        <p:spPr/>
        <p:txBody>
          <a:bodyPr/>
          <a:lstStyle/>
          <a:p>
            <a:fld id="{2AD60A62-D79C-4E7D-8F8E-8A07D848AD24}" type="slidenum">
              <a:rPr lang="en-US" smtClean="0"/>
              <a:pPr/>
              <a:t>8</a:t>
            </a:fld>
            <a:endParaRPr lang="en-US" dirty="0"/>
          </a:p>
        </p:txBody>
      </p:sp>
      <p:sp>
        <p:nvSpPr>
          <p:cNvPr id="9" name="Title 3">
            <a:extLst>
              <a:ext uri="{FF2B5EF4-FFF2-40B4-BE49-F238E27FC236}">
                <a16:creationId xmlns:a16="http://schemas.microsoft.com/office/drawing/2014/main" id="{707A6620-19C1-9C50-723F-70A44EEB5B0F}"/>
              </a:ext>
            </a:extLst>
          </p:cNvPr>
          <p:cNvSpPr>
            <a:spLocks noGrp="1"/>
          </p:cNvSpPr>
          <p:nvPr>
            <p:ph type="title"/>
          </p:nvPr>
        </p:nvSpPr>
        <p:spPr>
          <a:xfrm>
            <a:off x="698793" y="359614"/>
            <a:ext cx="10932048" cy="1199354"/>
          </a:xfrm>
        </p:spPr>
        <p:txBody>
          <a:bodyPr>
            <a:noAutofit/>
          </a:bodyPr>
          <a:lstStyle/>
          <a:p>
            <a:r>
              <a:rPr lang="en-US" sz="3800" dirty="0">
                <a:latin typeface="Aptos Display" panose="020B0004020202020204" pitchFamily="34" charset="0"/>
                <a:ea typeface="Calibri" panose="020F0502020204030204" pitchFamily="34" charset="0"/>
                <a:cs typeface="Aptos Serif" panose="02020604070405020304" pitchFamily="18" charset="0"/>
              </a:rPr>
              <a:t> </a:t>
            </a:r>
            <a:r>
              <a:rPr lang="en-US" sz="3600" dirty="0">
                <a:latin typeface="Aptos Display" panose="020B0004020202020204" pitchFamily="34" charset="0"/>
                <a:ea typeface="Calibri" panose="020F0502020204030204" pitchFamily="34" charset="0"/>
                <a:cs typeface="Aptos Serif" panose="02020604070405020304" pitchFamily="18" charset="0"/>
              </a:rPr>
              <a:t>Infectious viruses recovered from the field air samples </a:t>
            </a:r>
            <a:endParaRPr lang="en-US" sz="3600" dirty="0">
              <a:latin typeface="Aptos Display" panose="020B0004020202020204" pitchFamily="34" charset="0"/>
              <a:cs typeface="Aptos Serif" panose="02020604070405020304" pitchFamily="18" charset="0"/>
            </a:endParaRPr>
          </a:p>
        </p:txBody>
      </p:sp>
      <p:pic>
        <p:nvPicPr>
          <p:cNvPr id="7" name="Picture 6">
            <a:extLst>
              <a:ext uri="{FF2B5EF4-FFF2-40B4-BE49-F238E27FC236}">
                <a16:creationId xmlns:a16="http://schemas.microsoft.com/office/drawing/2014/main" id="{3E8F40DE-E2D4-606A-1A16-F13AE3BB0EB1}"/>
              </a:ext>
            </a:extLst>
          </p:cNvPr>
          <p:cNvPicPr>
            <a:picLocks noChangeAspect="1"/>
          </p:cNvPicPr>
          <p:nvPr/>
        </p:nvPicPr>
        <p:blipFill>
          <a:blip r:embed="rId3"/>
          <a:stretch>
            <a:fillRect/>
          </a:stretch>
        </p:blipFill>
        <p:spPr>
          <a:xfrm>
            <a:off x="754134" y="901543"/>
            <a:ext cx="9353550" cy="5460493"/>
          </a:xfrm>
          <a:prstGeom prst="rect">
            <a:avLst/>
          </a:prstGeom>
        </p:spPr>
      </p:pic>
      <p:pic>
        <p:nvPicPr>
          <p:cNvPr id="10" name="Picture 9">
            <a:extLst>
              <a:ext uri="{FF2B5EF4-FFF2-40B4-BE49-F238E27FC236}">
                <a16:creationId xmlns:a16="http://schemas.microsoft.com/office/drawing/2014/main" id="{0F00C671-75E5-5FA4-3389-7A4167FC009A}"/>
              </a:ext>
            </a:extLst>
          </p:cNvPr>
          <p:cNvPicPr>
            <a:picLocks noChangeAspect="1"/>
          </p:cNvPicPr>
          <p:nvPr/>
        </p:nvPicPr>
        <p:blipFill>
          <a:blip r:embed="rId4"/>
          <a:stretch>
            <a:fillRect/>
          </a:stretch>
        </p:blipFill>
        <p:spPr>
          <a:xfrm>
            <a:off x="8429574" y="5124868"/>
            <a:ext cx="3466901" cy="1510643"/>
          </a:xfrm>
          <a:prstGeom prst="rect">
            <a:avLst/>
          </a:prstGeom>
        </p:spPr>
      </p:pic>
      <p:sp>
        <p:nvSpPr>
          <p:cNvPr id="2" name="Footer Placeholder 6">
            <a:extLst>
              <a:ext uri="{FF2B5EF4-FFF2-40B4-BE49-F238E27FC236}">
                <a16:creationId xmlns:a16="http://schemas.microsoft.com/office/drawing/2014/main" id="{A29C61F4-37C3-D1BD-83AB-2CF2854AB5D4}"/>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797843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C839-6D13-A132-5530-D3845B26865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B27165-EF67-BECF-69B6-C5D1BC707784}"/>
              </a:ext>
            </a:extLst>
          </p:cNvPr>
          <p:cNvSpPr>
            <a:spLocks noGrp="1"/>
          </p:cNvSpPr>
          <p:nvPr>
            <p:ph type="sldNum" sz="quarter" idx="11"/>
          </p:nvPr>
        </p:nvSpPr>
        <p:spPr/>
        <p:txBody>
          <a:bodyPr/>
          <a:lstStyle/>
          <a:p>
            <a:fld id="{2AD60A62-D79C-4E7D-8F8E-8A07D848AD24}" type="slidenum">
              <a:rPr lang="en-US" smtClean="0"/>
              <a:pPr/>
              <a:t>9</a:t>
            </a:fld>
            <a:endParaRPr lang="en-US" dirty="0"/>
          </a:p>
        </p:txBody>
      </p:sp>
      <p:sp>
        <p:nvSpPr>
          <p:cNvPr id="9" name="Title 3">
            <a:extLst>
              <a:ext uri="{FF2B5EF4-FFF2-40B4-BE49-F238E27FC236}">
                <a16:creationId xmlns:a16="http://schemas.microsoft.com/office/drawing/2014/main" id="{CAB4DEA1-B172-0849-10EE-149AD876655E}"/>
              </a:ext>
            </a:extLst>
          </p:cNvPr>
          <p:cNvSpPr>
            <a:spLocks noGrp="1"/>
          </p:cNvSpPr>
          <p:nvPr>
            <p:ph type="title"/>
          </p:nvPr>
        </p:nvSpPr>
        <p:spPr>
          <a:xfrm>
            <a:off x="401934" y="359614"/>
            <a:ext cx="11605845" cy="1199354"/>
          </a:xfrm>
        </p:spPr>
        <p:txBody>
          <a:bodyPr>
            <a:noAutofit/>
          </a:bodyPr>
          <a:lstStyle/>
          <a:p>
            <a:r>
              <a:rPr lang="en-US" sz="3800" dirty="0">
                <a:latin typeface="Aptos Display" panose="020B0004020202020204" pitchFamily="34" charset="0"/>
                <a:ea typeface="Calibri" panose="020F0502020204030204" pitchFamily="34" charset="0"/>
                <a:cs typeface="Aptos Serif" panose="02020604070405020304" pitchFamily="18" charset="0"/>
              </a:rPr>
              <a:t> </a:t>
            </a:r>
            <a:r>
              <a:rPr lang="en-US" sz="3600" dirty="0">
                <a:latin typeface="Aptos Display" panose="020B0004020202020204" pitchFamily="34" charset="0"/>
                <a:ea typeface="Calibri" panose="020F0502020204030204" pitchFamily="34" charset="0"/>
                <a:cs typeface="Aptos Serif" panose="02020604070405020304" pitchFamily="18" charset="0"/>
              </a:rPr>
              <a:t>Infectious viruses recovered from the field fomites samples </a:t>
            </a:r>
            <a:endParaRPr lang="en-US" sz="3600" dirty="0">
              <a:latin typeface="Aptos Display" panose="020B0004020202020204" pitchFamily="34" charset="0"/>
              <a:cs typeface="Aptos Serif" panose="02020604070405020304" pitchFamily="18" charset="0"/>
            </a:endParaRPr>
          </a:p>
        </p:txBody>
      </p:sp>
      <p:pic>
        <p:nvPicPr>
          <p:cNvPr id="4" name="Picture 3">
            <a:extLst>
              <a:ext uri="{FF2B5EF4-FFF2-40B4-BE49-F238E27FC236}">
                <a16:creationId xmlns:a16="http://schemas.microsoft.com/office/drawing/2014/main" id="{78255847-6D46-2171-AD30-63E2E2A45F80}"/>
              </a:ext>
            </a:extLst>
          </p:cNvPr>
          <p:cNvPicPr>
            <a:picLocks noChangeAspect="1"/>
          </p:cNvPicPr>
          <p:nvPr/>
        </p:nvPicPr>
        <p:blipFill>
          <a:blip r:embed="rId3"/>
          <a:stretch>
            <a:fillRect/>
          </a:stretch>
        </p:blipFill>
        <p:spPr>
          <a:xfrm>
            <a:off x="923243" y="848759"/>
            <a:ext cx="10563225" cy="5477421"/>
          </a:xfrm>
          <a:prstGeom prst="rect">
            <a:avLst/>
          </a:prstGeom>
        </p:spPr>
      </p:pic>
      <p:pic>
        <p:nvPicPr>
          <p:cNvPr id="5" name="Picture 4">
            <a:extLst>
              <a:ext uri="{FF2B5EF4-FFF2-40B4-BE49-F238E27FC236}">
                <a16:creationId xmlns:a16="http://schemas.microsoft.com/office/drawing/2014/main" id="{09872E49-7B35-1548-5618-33C6FDD7A867}"/>
              </a:ext>
            </a:extLst>
          </p:cNvPr>
          <p:cNvPicPr>
            <a:picLocks noChangeAspect="1"/>
          </p:cNvPicPr>
          <p:nvPr/>
        </p:nvPicPr>
        <p:blipFill>
          <a:blip r:embed="rId4"/>
          <a:stretch>
            <a:fillRect/>
          </a:stretch>
        </p:blipFill>
        <p:spPr>
          <a:xfrm>
            <a:off x="9123904" y="5707465"/>
            <a:ext cx="2883876" cy="1073998"/>
          </a:xfrm>
          <a:prstGeom prst="rect">
            <a:avLst/>
          </a:prstGeom>
        </p:spPr>
      </p:pic>
      <p:sp>
        <p:nvSpPr>
          <p:cNvPr id="2" name="Footer Placeholder 6">
            <a:extLst>
              <a:ext uri="{FF2B5EF4-FFF2-40B4-BE49-F238E27FC236}">
                <a16:creationId xmlns:a16="http://schemas.microsoft.com/office/drawing/2014/main" id="{69B2616A-A8A8-3CA0-5090-D58B6A6C1868}"/>
              </a:ext>
            </a:extLst>
          </p:cNvPr>
          <p:cNvSpPr txBox="1">
            <a:spLocks/>
          </p:cNvSpPr>
          <p:nvPr/>
        </p:nvSpPr>
        <p:spPr>
          <a:xfrm>
            <a:off x="1095269" y="6520471"/>
            <a:ext cx="8884473" cy="153888"/>
          </a:xfrm>
          <a:prstGeom prst="rect">
            <a:avLst/>
          </a:prstGeom>
        </p:spPr>
        <p:txBody>
          <a:bodyPr vert="horz" wrap="square" lIns="0" tIns="0" rIns="0" bIns="0" rtlCol="0" anchor="ctr">
            <a:spAutoFit/>
          </a:bodyPr>
          <a:lstStyle>
            <a:lvl1pPr marL="0" indent="0" algn="ctr" defTabSz="914400" rtl="0" eaLnBrk="1" latinLnBrk="0" hangingPunct="1">
              <a:lnSpc>
                <a:spcPct val="67000"/>
              </a:lnSpc>
              <a:spcBef>
                <a:spcPts val="0"/>
              </a:spcBef>
              <a:spcAft>
                <a:spcPts val="500"/>
              </a:spcAft>
              <a:buFont typeface="Arial" panose="020B0604020202020204" pitchFamily="34" charset="0"/>
              <a:buNone/>
              <a:defRPr sz="7500" b="0" kern="1200" cap="all" baseline="0">
                <a:solidFill>
                  <a:schemeClr val="accent1"/>
                </a:solidFill>
                <a:latin typeface="Energy Display" panose="020B0508050000020004" pitchFamily="34" charset="0"/>
                <a:ea typeface="+mn-ea"/>
                <a:cs typeface="Energy Display" panose="020B0508050000020004" pitchFamily="34" charset="0"/>
              </a:defRPr>
            </a:lvl1pPr>
            <a:lvl2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2pPr>
            <a:lvl3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4pPr>
            <a:lvl5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5pPr>
            <a:lvl6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6pPr>
            <a:lvl7pPr marL="0" indent="0" algn="ctr" defTabSz="914400" rtl="0" eaLnBrk="1" latinLnBrk="0" hangingPunct="1">
              <a:lnSpc>
                <a:spcPct val="95000"/>
              </a:lnSpc>
              <a:spcBef>
                <a:spcPts val="0"/>
              </a:spcBef>
              <a:spcAft>
                <a:spcPts val="500"/>
              </a:spcAft>
              <a:buFont typeface="Arial" panose="020B0604020202020204" pitchFamily="34" charset="0"/>
              <a:buNone/>
              <a:defRPr sz="1800" b="1" kern="1200">
                <a:solidFill>
                  <a:schemeClr val="tx2"/>
                </a:solidFill>
                <a:latin typeface="+mn-lt"/>
                <a:ea typeface="+mn-ea"/>
                <a:cs typeface="+mn-cs"/>
              </a:defRPr>
            </a:lvl7pPr>
            <a:lvl8pPr marL="0" indent="0" algn="ctr" defTabSz="914400" rtl="0" eaLnBrk="1" latinLnBrk="0" hangingPunct="1">
              <a:lnSpc>
                <a:spcPct val="95000"/>
              </a:lnSpc>
              <a:spcBef>
                <a:spcPts val="0"/>
              </a:spcBef>
              <a:spcAft>
                <a:spcPts val="500"/>
              </a:spcAft>
              <a:buFont typeface="Arial" panose="020B0604020202020204" pitchFamily="34" charset="0"/>
              <a:buNone/>
              <a:defRPr sz="1800" b="1" i="0" kern="1200">
                <a:solidFill>
                  <a:schemeClr val="tx2"/>
                </a:solidFill>
                <a:latin typeface="+mn-lt"/>
                <a:ea typeface="+mn-ea"/>
                <a:cs typeface="+mn-cs"/>
              </a:defRPr>
            </a:lvl8pPr>
            <a:lvl9pPr marL="0" indent="0" algn="ctr" defTabSz="914400" rtl="0" eaLnBrk="1" latinLnBrk="0" hangingPunct="1">
              <a:lnSpc>
                <a:spcPct val="95000"/>
              </a:lnSpc>
              <a:spcBef>
                <a:spcPts val="0"/>
              </a:spcBef>
              <a:spcAft>
                <a:spcPts val="500"/>
              </a:spcAft>
              <a:buFont typeface="Energy" panose="020B0603020203020004" pitchFamily="34" charset="0"/>
              <a:buNone/>
              <a:defRPr sz="1800" b="1" kern="1200">
                <a:solidFill>
                  <a:schemeClr val="tx2"/>
                </a:solidFill>
                <a:latin typeface="+mn-lt"/>
                <a:ea typeface="+mn-ea"/>
                <a:cs typeface="+mn-cs"/>
              </a:defRPr>
            </a:lvl9pPr>
          </a:lstStyle>
          <a:p>
            <a:pPr algn="l" defTabSz="457200">
              <a:lnSpc>
                <a:spcPct val="100000"/>
              </a:lnSpc>
              <a:spcAft>
                <a:spcPts val="0"/>
              </a:spcAft>
              <a:buFontTx/>
              <a:buNone/>
              <a:defRPr/>
            </a:pPr>
            <a:r>
              <a:rPr lang="en-US" sz="1000" dirty="0">
                <a:solidFill>
                  <a:srgbClr val="415A6C"/>
                </a:solidFill>
                <a:latin typeface="Energy"/>
              </a:rPr>
              <a:t>Leeds / Healthy buildings – January 23, 2025</a:t>
            </a:r>
          </a:p>
        </p:txBody>
      </p:sp>
    </p:spTree>
    <p:extLst>
      <p:ext uri="{BB962C8B-B14F-4D97-AF65-F5344CB8AC3E}">
        <p14:creationId xmlns:p14="http://schemas.microsoft.com/office/powerpoint/2010/main" val="442813833"/>
      </p:ext>
    </p:extLst>
  </p:cSld>
  <p:clrMapOvr>
    <a:masterClrMapping/>
  </p:clrMapOvr>
</p:sld>
</file>

<file path=ppt/theme/theme1.xml><?xml version="1.0" encoding="utf-8"?>
<a:theme xmlns:a="http://schemas.openxmlformats.org/drawingml/2006/main" name="Reckitt Group plc Template">
  <a:themeElements>
    <a:clrScheme name="Energy">
      <a:dk1>
        <a:sysClr val="windowText" lastClr="000000"/>
      </a:dk1>
      <a:lt1>
        <a:srgbClr val="FFFFFF"/>
      </a:lt1>
      <a:dk2>
        <a:srgbClr val="415A6C"/>
      </a:dk2>
      <a:lt2>
        <a:srgbClr val="E7E9EE"/>
      </a:lt2>
      <a:accent1>
        <a:srgbClr val="FF007F"/>
      </a:accent1>
      <a:accent2>
        <a:srgbClr val="F08C2A"/>
      </a:accent2>
      <a:accent3>
        <a:srgbClr val="F0CD28"/>
      </a:accent3>
      <a:accent4>
        <a:srgbClr val="50B428"/>
      </a:accent4>
      <a:accent5>
        <a:srgbClr val="00A6A5"/>
      </a:accent5>
      <a:accent6>
        <a:srgbClr val="55C3F0"/>
      </a:accent6>
      <a:hlink>
        <a:srgbClr val="000000"/>
      </a:hlink>
      <a:folHlink>
        <a:srgbClr val="000000"/>
      </a:folHlink>
    </a:clrScheme>
    <a:fontScheme name="Custom 11">
      <a:majorFont>
        <a:latin typeface="Energy"/>
        <a:ea typeface=""/>
        <a:cs typeface=""/>
      </a:majorFont>
      <a:minorFont>
        <a:latin typeface="Energ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chemeClr val="accent1"/>
            </a:gs>
            <a:gs pos="0">
              <a:srgbClr val="C41974"/>
            </a:gs>
            <a:gs pos="100000">
              <a:srgbClr val="FF593D"/>
            </a:gs>
          </a:gsLst>
          <a:lin ang="195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Aft>
            <a:spcPts val="200"/>
          </a:spcAft>
          <a:defRPr sz="1400" b="1" dirty="0" smtClean="0"/>
        </a:defPPr>
      </a:lstStyle>
    </a:txDef>
  </a:objectDefaults>
  <a:extraClrSchemeLst/>
  <a:custClrLst>
    <a:custClr name="Twilight Blue">
      <a:srgbClr val="0058AA"/>
    </a:custClr>
    <a:custClr name="Floral Purple">
      <a:srgbClr val="5A2882"/>
    </a:custClr>
  </a:custClrLst>
  <a:extLst>
    <a:ext uri="{05A4C25C-085E-4340-85A3-A5531E510DB2}">
      <thm15:themeFamily xmlns:thm15="http://schemas.microsoft.com/office/thememl/2012/main" name="Presentation2" id="{781C1990-9ED8-5E4B-8B54-93C723392EFF}" vid="{F23B079F-A93E-5C4B-8092-D76A7C70940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Twilight Blue">
      <a:srgbClr val="0058AA"/>
    </a:custClr>
    <a:custClr name="Floral Purple">
      <a:srgbClr val="5A2882"/>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case studies - sun orange">
  <a:themeElements>
    <a:clrScheme name="Energy">
      <a:dk1>
        <a:sysClr val="windowText" lastClr="000000"/>
      </a:dk1>
      <a:lt1>
        <a:srgbClr val="FFFFFF"/>
      </a:lt1>
      <a:dk2>
        <a:srgbClr val="415A6C"/>
      </a:dk2>
      <a:lt2>
        <a:srgbClr val="E7E9EE"/>
      </a:lt2>
      <a:accent1>
        <a:srgbClr val="FF007F"/>
      </a:accent1>
      <a:accent2>
        <a:srgbClr val="F08C2A"/>
      </a:accent2>
      <a:accent3>
        <a:srgbClr val="F0CD28"/>
      </a:accent3>
      <a:accent4>
        <a:srgbClr val="50B428"/>
      </a:accent4>
      <a:accent5>
        <a:srgbClr val="00A6A5"/>
      </a:accent5>
      <a:accent6>
        <a:srgbClr val="55C3F0"/>
      </a:accent6>
      <a:hlink>
        <a:srgbClr val="000000"/>
      </a:hlink>
      <a:folHlink>
        <a:srgbClr val="000000"/>
      </a:folHlink>
    </a:clrScheme>
    <a:fontScheme name="Custom 11">
      <a:majorFont>
        <a:latin typeface="Energy"/>
        <a:ea typeface=""/>
        <a:cs typeface=""/>
      </a:majorFont>
      <a:minorFont>
        <a:latin typeface="Energ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chemeClr val="accent1"/>
            </a:gs>
            <a:gs pos="0">
              <a:srgbClr val="C41974"/>
            </a:gs>
            <a:gs pos="100000">
              <a:srgbClr val="FF593D"/>
            </a:gs>
          </a:gsLst>
          <a:lin ang="195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Aft>
            <a:spcPts val="200"/>
          </a:spcAft>
          <a:defRPr sz="1400" b="1" dirty="0" smtClean="0"/>
        </a:defPPr>
      </a:lstStyle>
    </a:txDef>
  </a:objectDefaults>
  <a:extraClrSchemeLst/>
  <a:custClrLst>
    <a:custClr name="Twilight Blue">
      <a:srgbClr val="0058AA"/>
    </a:custClr>
    <a:custClr name="Floral Purple">
      <a:srgbClr val="5A2882"/>
    </a:custClr>
  </a:custClrLst>
  <a:extLst>
    <a:ext uri="{05A4C25C-085E-4340-85A3-A5531E510DB2}">
      <thm15:themeFamily xmlns:thm15="http://schemas.microsoft.com/office/thememl/2012/main" name="Presentation2" id="{781C1990-9ED8-5E4B-8B54-93C723392EFF}" vid="{6C30E991-3914-5D42-976E-26167D363A10}"/>
    </a:ext>
  </a:extLst>
</a:theme>
</file>

<file path=ppt/theme/theme3.xml><?xml version="1.0" encoding="utf-8"?>
<a:theme xmlns:a="http://schemas.openxmlformats.org/drawingml/2006/main" name="Section case studies - sand yellow">
  <a:themeElements>
    <a:clrScheme name="Energy">
      <a:dk1>
        <a:sysClr val="windowText" lastClr="000000"/>
      </a:dk1>
      <a:lt1>
        <a:srgbClr val="FFFFFF"/>
      </a:lt1>
      <a:dk2>
        <a:srgbClr val="415A6C"/>
      </a:dk2>
      <a:lt2>
        <a:srgbClr val="E7E9EE"/>
      </a:lt2>
      <a:accent1>
        <a:srgbClr val="FF007F"/>
      </a:accent1>
      <a:accent2>
        <a:srgbClr val="F08C2A"/>
      </a:accent2>
      <a:accent3>
        <a:srgbClr val="F0CD28"/>
      </a:accent3>
      <a:accent4>
        <a:srgbClr val="50B428"/>
      </a:accent4>
      <a:accent5>
        <a:srgbClr val="00A6A5"/>
      </a:accent5>
      <a:accent6>
        <a:srgbClr val="55C3F0"/>
      </a:accent6>
      <a:hlink>
        <a:srgbClr val="000000"/>
      </a:hlink>
      <a:folHlink>
        <a:srgbClr val="000000"/>
      </a:folHlink>
    </a:clrScheme>
    <a:fontScheme name="Custom 11">
      <a:majorFont>
        <a:latin typeface="Energy"/>
        <a:ea typeface=""/>
        <a:cs typeface=""/>
      </a:majorFont>
      <a:minorFont>
        <a:latin typeface="Energ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chemeClr val="accent1"/>
            </a:gs>
            <a:gs pos="0">
              <a:srgbClr val="C41974"/>
            </a:gs>
            <a:gs pos="100000">
              <a:srgbClr val="FF593D"/>
            </a:gs>
          </a:gsLst>
          <a:lin ang="195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Aft>
            <a:spcPts val="200"/>
          </a:spcAft>
          <a:defRPr sz="1400" b="1" dirty="0" smtClean="0"/>
        </a:defPPr>
      </a:lstStyle>
    </a:txDef>
  </a:objectDefaults>
  <a:extraClrSchemeLst/>
  <a:custClrLst>
    <a:custClr name="Twilight Blue">
      <a:srgbClr val="0058AA"/>
    </a:custClr>
    <a:custClr name="Floral Purple">
      <a:srgbClr val="5A2882"/>
    </a:custClr>
  </a:custClrLst>
  <a:extLst>
    <a:ext uri="{05A4C25C-085E-4340-85A3-A5531E510DB2}">
      <thm15:themeFamily xmlns:thm15="http://schemas.microsoft.com/office/thememl/2012/main" name="Presentation2" id="{781C1990-9ED8-5E4B-8B54-93C723392EFF}" vid="{930D69A1-1CF5-2B40-B4E2-9A27573C417D}"/>
    </a:ext>
  </a:extLst>
</a:theme>
</file>

<file path=ppt/theme/theme4.xml><?xml version="1.0" encoding="utf-8"?>
<a:theme xmlns:a="http://schemas.openxmlformats.org/drawingml/2006/main" name="Section case studies - earth green">
  <a:themeElements>
    <a:clrScheme name="Energy">
      <a:dk1>
        <a:sysClr val="windowText" lastClr="000000"/>
      </a:dk1>
      <a:lt1>
        <a:srgbClr val="FFFFFF"/>
      </a:lt1>
      <a:dk2>
        <a:srgbClr val="415A6C"/>
      </a:dk2>
      <a:lt2>
        <a:srgbClr val="E7E9EE"/>
      </a:lt2>
      <a:accent1>
        <a:srgbClr val="FF007F"/>
      </a:accent1>
      <a:accent2>
        <a:srgbClr val="F08C2A"/>
      </a:accent2>
      <a:accent3>
        <a:srgbClr val="F0CD28"/>
      </a:accent3>
      <a:accent4>
        <a:srgbClr val="50B428"/>
      </a:accent4>
      <a:accent5>
        <a:srgbClr val="00A6A5"/>
      </a:accent5>
      <a:accent6>
        <a:srgbClr val="55C3F0"/>
      </a:accent6>
      <a:hlink>
        <a:srgbClr val="000000"/>
      </a:hlink>
      <a:folHlink>
        <a:srgbClr val="000000"/>
      </a:folHlink>
    </a:clrScheme>
    <a:fontScheme name="Custom 11">
      <a:majorFont>
        <a:latin typeface="Energy"/>
        <a:ea typeface=""/>
        <a:cs typeface=""/>
      </a:majorFont>
      <a:minorFont>
        <a:latin typeface="Energ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chemeClr val="accent1"/>
            </a:gs>
            <a:gs pos="0">
              <a:srgbClr val="C41974"/>
            </a:gs>
            <a:gs pos="100000">
              <a:srgbClr val="FF593D"/>
            </a:gs>
          </a:gsLst>
          <a:lin ang="195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Aft>
            <a:spcPts val="200"/>
          </a:spcAft>
          <a:defRPr sz="1400" b="1" dirty="0" smtClean="0"/>
        </a:defPPr>
      </a:lstStyle>
    </a:txDef>
  </a:objectDefaults>
  <a:extraClrSchemeLst/>
  <a:custClrLst>
    <a:custClr name="Twilight Blue">
      <a:srgbClr val="0058AA"/>
    </a:custClr>
    <a:custClr name="Floral Purple">
      <a:srgbClr val="5A2882"/>
    </a:custClr>
  </a:custClrLst>
  <a:extLst>
    <a:ext uri="{05A4C25C-085E-4340-85A3-A5531E510DB2}">
      <thm15:themeFamily xmlns:thm15="http://schemas.microsoft.com/office/thememl/2012/main" name="Presentation2" id="{781C1990-9ED8-5E4B-8B54-93C723392EFF}" vid="{F71CD15B-F174-5C49-8E3A-60CD278FA03C}"/>
    </a:ext>
  </a:extLst>
</a:theme>
</file>

<file path=ppt/theme/theme5.xml><?xml version="1.0" encoding="utf-8"?>
<a:theme xmlns:a="http://schemas.openxmlformats.org/drawingml/2006/main" name="Section case studies - ocean teal">
  <a:themeElements>
    <a:clrScheme name="Energy">
      <a:dk1>
        <a:sysClr val="windowText" lastClr="000000"/>
      </a:dk1>
      <a:lt1>
        <a:srgbClr val="FFFFFF"/>
      </a:lt1>
      <a:dk2>
        <a:srgbClr val="415A6C"/>
      </a:dk2>
      <a:lt2>
        <a:srgbClr val="E7E9EE"/>
      </a:lt2>
      <a:accent1>
        <a:srgbClr val="FF007F"/>
      </a:accent1>
      <a:accent2>
        <a:srgbClr val="F08C2A"/>
      </a:accent2>
      <a:accent3>
        <a:srgbClr val="F0CD28"/>
      </a:accent3>
      <a:accent4>
        <a:srgbClr val="50B428"/>
      </a:accent4>
      <a:accent5>
        <a:srgbClr val="00A6A5"/>
      </a:accent5>
      <a:accent6>
        <a:srgbClr val="55C3F0"/>
      </a:accent6>
      <a:hlink>
        <a:srgbClr val="000000"/>
      </a:hlink>
      <a:folHlink>
        <a:srgbClr val="000000"/>
      </a:folHlink>
    </a:clrScheme>
    <a:fontScheme name="Custom 11">
      <a:majorFont>
        <a:latin typeface="Energy"/>
        <a:ea typeface=""/>
        <a:cs typeface=""/>
      </a:majorFont>
      <a:minorFont>
        <a:latin typeface="Energ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chemeClr val="accent1"/>
            </a:gs>
            <a:gs pos="0">
              <a:srgbClr val="C41974"/>
            </a:gs>
            <a:gs pos="100000">
              <a:srgbClr val="FF593D"/>
            </a:gs>
          </a:gsLst>
          <a:lin ang="195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Aft>
            <a:spcPts val="200"/>
          </a:spcAft>
          <a:defRPr sz="1400" b="1" dirty="0" smtClean="0"/>
        </a:defPPr>
      </a:lstStyle>
    </a:txDef>
  </a:objectDefaults>
  <a:extraClrSchemeLst/>
  <a:custClrLst>
    <a:custClr name="Twilight Blue">
      <a:srgbClr val="0058AA"/>
    </a:custClr>
    <a:custClr name="Floral Purple">
      <a:srgbClr val="5A2882"/>
    </a:custClr>
  </a:custClrLst>
  <a:extLst>
    <a:ext uri="{05A4C25C-085E-4340-85A3-A5531E510DB2}">
      <thm15:themeFamily xmlns:thm15="http://schemas.microsoft.com/office/thememl/2012/main" name="Presentation2" id="{781C1990-9ED8-5E4B-8B54-93C723392EFF}" vid="{FCC5242B-EA22-2341-93D0-40A711D2419B}"/>
    </a:ext>
  </a:extLst>
</a:theme>
</file>

<file path=ppt/theme/theme6.xml><?xml version="1.0" encoding="utf-8"?>
<a:theme xmlns:a="http://schemas.openxmlformats.org/drawingml/2006/main" name="Section case studies - sky blue">
  <a:themeElements>
    <a:clrScheme name="Energy">
      <a:dk1>
        <a:sysClr val="windowText" lastClr="000000"/>
      </a:dk1>
      <a:lt1>
        <a:srgbClr val="FFFFFF"/>
      </a:lt1>
      <a:dk2>
        <a:srgbClr val="415A6C"/>
      </a:dk2>
      <a:lt2>
        <a:srgbClr val="E7E9EE"/>
      </a:lt2>
      <a:accent1>
        <a:srgbClr val="FF007F"/>
      </a:accent1>
      <a:accent2>
        <a:srgbClr val="F08C2A"/>
      </a:accent2>
      <a:accent3>
        <a:srgbClr val="F0CD28"/>
      </a:accent3>
      <a:accent4>
        <a:srgbClr val="50B428"/>
      </a:accent4>
      <a:accent5>
        <a:srgbClr val="00A6A5"/>
      </a:accent5>
      <a:accent6>
        <a:srgbClr val="55C3F0"/>
      </a:accent6>
      <a:hlink>
        <a:srgbClr val="000000"/>
      </a:hlink>
      <a:folHlink>
        <a:srgbClr val="000000"/>
      </a:folHlink>
    </a:clrScheme>
    <a:fontScheme name="Custom 11">
      <a:majorFont>
        <a:latin typeface="Energy"/>
        <a:ea typeface=""/>
        <a:cs typeface=""/>
      </a:majorFont>
      <a:minorFont>
        <a:latin typeface="Energ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chemeClr val="accent1"/>
            </a:gs>
            <a:gs pos="0">
              <a:srgbClr val="C41974"/>
            </a:gs>
            <a:gs pos="100000">
              <a:srgbClr val="FF593D"/>
            </a:gs>
          </a:gsLst>
          <a:lin ang="195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Aft>
            <a:spcPts val="200"/>
          </a:spcAft>
          <a:defRPr sz="1400" b="1" dirty="0" smtClean="0"/>
        </a:defPPr>
      </a:lstStyle>
    </a:txDef>
  </a:objectDefaults>
  <a:extraClrSchemeLst/>
  <a:custClrLst>
    <a:custClr name="Twilight Blue">
      <a:srgbClr val="0058AA"/>
    </a:custClr>
    <a:custClr name="Floral Purple">
      <a:srgbClr val="5A2882"/>
    </a:custClr>
  </a:custClrLst>
  <a:extLst>
    <a:ext uri="{05A4C25C-085E-4340-85A3-A5531E510DB2}">
      <thm15:themeFamily xmlns:thm15="http://schemas.microsoft.com/office/thememl/2012/main" name="Presentation2" id="{781C1990-9ED8-5E4B-8B54-93C723392EFF}" vid="{BFEA9ED0-1388-CA4B-B120-6063156A0247}"/>
    </a:ext>
  </a:extLst>
</a:theme>
</file>

<file path=ppt/theme/theme7.xml><?xml version="1.0" encoding="utf-8"?>
<a:theme xmlns:a="http://schemas.openxmlformats.org/drawingml/2006/main" name="Section case studies - twilight blue">
  <a:themeElements>
    <a:clrScheme name="Energy">
      <a:dk1>
        <a:sysClr val="windowText" lastClr="000000"/>
      </a:dk1>
      <a:lt1>
        <a:srgbClr val="FFFFFF"/>
      </a:lt1>
      <a:dk2>
        <a:srgbClr val="415A6C"/>
      </a:dk2>
      <a:lt2>
        <a:srgbClr val="E7E9EE"/>
      </a:lt2>
      <a:accent1>
        <a:srgbClr val="FF007F"/>
      </a:accent1>
      <a:accent2>
        <a:srgbClr val="F08C2A"/>
      </a:accent2>
      <a:accent3>
        <a:srgbClr val="F0CD28"/>
      </a:accent3>
      <a:accent4>
        <a:srgbClr val="50B428"/>
      </a:accent4>
      <a:accent5>
        <a:srgbClr val="00A6A5"/>
      </a:accent5>
      <a:accent6>
        <a:srgbClr val="55C3F0"/>
      </a:accent6>
      <a:hlink>
        <a:srgbClr val="000000"/>
      </a:hlink>
      <a:folHlink>
        <a:srgbClr val="000000"/>
      </a:folHlink>
    </a:clrScheme>
    <a:fontScheme name="Custom 11">
      <a:majorFont>
        <a:latin typeface="Energy"/>
        <a:ea typeface=""/>
        <a:cs typeface=""/>
      </a:majorFont>
      <a:minorFont>
        <a:latin typeface="Energ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chemeClr val="accent1"/>
            </a:gs>
            <a:gs pos="0">
              <a:srgbClr val="C41974"/>
            </a:gs>
            <a:gs pos="100000">
              <a:srgbClr val="FF593D"/>
            </a:gs>
          </a:gsLst>
          <a:lin ang="195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Aft>
            <a:spcPts val="200"/>
          </a:spcAft>
          <a:defRPr sz="1400" b="1" dirty="0" smtClean="0"/>
        </a:defPPr>
      </a:lstStyle>
    </a:txDef>
  </a:objectDefaults>
  <a:extraClrSchemeLst/>
  <a:custClrLst>
    <a:custClr name="Twilight Blue">
      <a:srgbClr val="0058AA"/>
    </a:custClr>
    <a:custClr name="Floral Purple">
      <a:srgbClr val="5A2882"/>
    </a:custClr>
  </a:custClrLst>
  <a:extLst>
    <a:ext uri="{05A4C25C-085E-4340-85A3-A5531E510DB2}">
      <thm15:themeFamily xmlns:thm15="http://schemas.microsoft.com/office/thememl/2012/main" name="Presentation2" id="{781C1990-9ED8-5E4B-8B54-93C723392EFF}" vid="{B78CF19C-74FB-8246-883F-29083747EAA0}"/>
    </a:ext>
  </a:extLst>
</a:theme>
</file>

<file path=ppt/theme/theme8.xml><?xml version="1.0" encoding="utf-8"?>
<a:theme xmlns:a="http://schemas.openxmlformats.org/drawingml/2006/main" name="Section case studies - floral purple">
  <a:themeElements>
    <a:clrScheme name="Energy">
      <a:dk1>
        <a:sysClr val="windowText" lastClr="000000"/>
      </a:dk1>
      <a:lt1>
        <a:srgbClr val="FFFFFF"/>
      </a:lt1>
      <a:dk2>
        <a:srgbClr val="415A6C"/>
      </a:dk2>
      <a:lt2>
        <a:srgbClr val="E7E9EE"/>
      </a:lt2>
      <a:accent1>
        <a:srgbClr val="FF007F"/>
      </a:accent1>
      <a:accent2>
        <a:srgbClr val="F08C2A"/>
      </a:accent2>
      <a:accent3>
        <a:srgbClr val="F0CD28"/>
      </a:accent3>
      <a:accent4>
        <a:srgbClr val="50B428"/>
      </a:accent4>
      <a:accent5>
        <a:srgbClr val="00A6A5"/>
      </a:accent5>
      <a:accent6>
        <a:srgbClr val="55C3F0"/>
      </a:accent6>
      <a:hlink>
        <a:srgbClr val="000000"/>
      </a:hlink>
      <a:folHlink>
        <a:srgbClr val="000000"/>
      </a:folHlink>
    </a:clrScheme>
    <a:fontScheme name="Custom 11">
      <a:majorFont>
        <a:latin typeface="Energy"/>
        <a:ea typeface=""/>
        <a:cs typeface=""/>
      </a:majorFont>
      <a:minorFont>
        <a:latin typeface="Energ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chemeClr val="accent1"/>
            </a:gs>
            <a:gs pos="0">
              <a:srgbClr val="C41974"/>
            </a:gs>
            <a:gs pos="100000">
              <a:srgbClr val="FF593D"/>
            </a:gs>
          </a:gsLst>
          <a:lin ang="195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spcAft>
            <a:spcPts val="200"/>
          </a:spcAft>
          <a:defRPr sz="1400" b="1" dirty="0" smtClean="0"/>
        </a:defPPr>
      </a:lstStyle>
    </a:txDef>
  </a:objectDefaults>
  <a:extraClrSchemeLst/>
  <a:custClrLst>
    <a:custClr name="Twilight Blue">
      <a:srgbClr val="0058AA"/>
    </a:custClr>
    <a:custClr name="Floral Purple">
      <a:srgbClr val="5A2882"/>
    </a:custClr>
  </a:custClrLst>
  <a:extLst>
    <a:ext uri="{05A4C25C-085E-4340-85A3-A5531E510DB2}">
      <thm15:themeFamily xmlns:thm15="http://schemas.microsoft.com/office/thememl/2012/main" name="Presentation2" id="{781C1990-9ED8-5E4B-8B54-93C723392EFF}" vid="{A631B16F-0272-6047-B619-46061BCA7F4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Twilight Blue">
      <a:srgbClr val="0058AA"/>
    </a:custClr>
    <a:custClr name="Floral Purple">
      <a:srgbClr val="5A2882"/>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4D81E2DF9C5041A84E048FE6D1043D" ma:contentTypeVersion="12" ma:contentTypeDescription="Create a new document." ma:contentTypeScope="" ma:versionID="b55d30898cb5208ff457c352a7a1f499">
  <xsd:schema xmlns:xsd="http://www.w3.org/2001/XMLSchema" xmlns:xs="http://www.w3.org/2001/XMLSchema" xmlns:p="http://schemas.microsoft.com/office/2006/metadata/properties" xmlns:ns2="014c4f94-5b61-4783-9976-4557c7959ff8" targetNamespace="http://schemas.microsoft.com/office/2006/metadata/properties" ma:root="true" ma:fieldsID="5c4a50535a5b8487ca27ae7ab9d6bdb3" ns2:_="">
    <xsd:import namespace="014c4f94-5b61-4783-9976-4557c7959f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4c4f94-5b61-4783-9976-4557c7959f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a19cb6-1b10-4512-a12b-f76e45842a2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4c4f94-5b61-4783-9976-4557c7959ff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EA68BF-19E1-4051-8A59-2B00F1965153}">
  <ds:schemaRefs>
    <ds:schemaRef ds:uri="http://schemas.microsoft.com/sharepoint/v3/contenttype/forms"/>
  </ds:schemaRefs>
</ds:datastoreItem>
</file>

<file path=customXml/itemProps2.xml><?xml version="1.0" encoding="utf-8"?>
<ds:datastoreItem xmlns:ds="http://schemas.openxmlformats.org/officeDocument/2006/customXml" ds:itemID="{301F38A9-4D3C-4273-8EF5-F715A9A7B0FC}"/>
</file>

<file path=customXml/itemProps3.xml><?xml version="1.0" encoding="utf-8"?>
<ds:datastoreItem xmlns:ds="http://schemas.openxmlformats.org/officeDocument/2006/customXml" ds:itemID="{3C3BA5C9-99DB-41CE-9C09-F9C557D41907}">
  <ds:schemaRefs>
    <ds:schemaRef ds:uri="http://www.w3.org/XML/1998/namespace"/>
    <ds:schemaRef ds:uri="http://purl.org/dc/dcmitype/"/>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Reckitt PowerPoint Template Extended</Template>
  <TotalTime>129374</TotalTime>
  <Words>2678</Words>
  <Application>Microsoft Office PowerPoint</Application>
  <PresentationFormat>Custom</PresentationFormat>
  <Paragraphs>207</Paragraphs>
  <Slides>25</Slides>
  <Notes>21</Notes>
  <HiddenSlides>4</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25</vt:i4>
      </vt:variant>
    </vt:vector>
  </HeadingPairs>
  <TitlesOfParts>
    <vt:vector size="43" baseType="lpstr">
      <vt:lpstr>Aptos</vt:lpstr>
      <vt:lpstr>Aptos Display</vt:lpstr>
      <vt:lpstr>Arial</vt:lpstr>
      <vt:lpstr>Calibri</vt:lpstr>
      <vt:lpstr>Energy</vt:lpstr>
      <vt:lpstr>Energy Display</vt:lpstr>
      <vt:lpstr>Energy Light</vt:lpstr>
      <vt:lpstr>HelveticaNeueLTStd-It</vt:lpstr>
      <vt:lpstr>HelveticaNeueLTStd-Roman</vt:lpstr>
      <vt:lpstr>Wingdings</vt:lpstr>
      <vt:lpstr>Reckitt Group plc Template</vt:lpstr>
      <vt:lpstr>Section case studies - sun orange</vt:lpstr>
      <vt:lpstr>Section case studies - sand yellow</vt:lpstr>
      <vt:lpstr>Section case studies - earth green</vt:lpstr>
      <vt:lpstr>Section case studies - ocean teal</vt:lpstr>
      <vt:lpstr>Section case studies - sky blue</vt:lpstr>
      <vt:lpstr>Section case studies - twilight blue</vt:lpstr>
      <vt:lpstr>Section case studies - floral purple</vt:lpstr>
      <vt:lpstr>Air-surface-air nexus in viruses spread indoor: breaking the chain of infection </vt:lpstr>
      <vt:lpstr>outline</vt:lpstr>
      <vt:lpstr>PowerPoint Presentation</vt:lpstr>
      <vt:lpstr>SARS-CoV-2 Transmission from one person to another through virus-contaminated HITES</vt:lpstr>
      <vt:lpstr>Public Health Measures during COVID-19 &amp; GI outbreaks/pathogens in 2020 compared to 5 years wkly</vt:lpstr>
      <vt:lpstr> Number of different viral pathogens detected in (a) January–December 2019, (b) January–December 2020 and (c) January–October 2021 - Italy</vt:lpstr>
      <vt:lpstr> Enterovirus incidence in 2021–2022 during the delta and omicron SARS-CoV-2 waves. </vt:lpstr>
      <vt:lpstr> Infectious viruses recovered from the field air samples </vt:lpstr>
      <vt:lpstr> Infectious viruses recovered from the field fomites samples </vt:lpstr>
      <vt:lpstr>PowerPoint Presentation</vt:lpstr>
      <vt:lpstr>Test Chamber with Essential Components</vt:lpstr>
      <vt:lpstr>Lysol Air Sanitizer: Efficacy against aerosolized Staphylococcus aureus</vt:lpstr>
      <vt:lpstr>Efficacy against aerosolized Klebsiella pneumoniae</vt:lpstr>
      <vt:lpstr>Dose response for the bactericidal efficacy of varying durations of spraying the air sanitizer against S. aureus – duration of spray vs. bactericidal activity.</vt:lpstr>
      <vt:lpstr>In-air Stability of phage Phi6 aerosolized from suspending medium without and with soil load.</vt:lpstr>
      <vt:lpstr>In-air Stability of phage MS2 aerosolized from suspending medium without and with the soil load</vt:lpstr>
      <vt:lpstr>Assessment of the air sanitizer’s efficacy for inactivating aerosolized enveloped phage Phi6</vt:lpstr>
      <vt:lpstr>Assessment of the air sanitizer’s efficacy for inactivating aerosolized non-enveloped phage MS2</vt:lpstr>
      <vt:lpstr>Assessment of the air sanitizer’s efficacy for inactivating aerosolized non-enveloped phage MS2</vt:lpstr>
      <vt:lpstr>PowerPoint Presentation</vt:lpstr>
      <vt:lpstr>Reduction in restroom fomites’ cross contamination with and without spraying Lysol Air Sanitizer                    (8s spray) post toilet flushing*</vt:lpstr>
      <vt:lpstr>Reduction in restroom fomites’ cross-contamination with and without spraying Lysol Air Sanitizer                    (30s spray) post toilet flushing*</vt:lpstr>
      <vt:lpstr>Reduction of MS2 virus in air by spraying in restroom Lysol Air Sanitizer post-toilet flushing  (8 seconds spray)*</vt:lpstr>
      <vt:lpstr>Summary/Conclusions </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Fender, Jak</dc:creator>
  <cp:lastModifiedBy>Ijaz, Khalid</cp:lastModifiedBy>
  <cp:revision>22</cp:revision>
  <cp:lastPrinted>2021-02-18T15:04:23Z</cp:lastPrinted>
  <dcterms:created xsi:type="dcterms:W3CDTF">2023-05-05T10:46:15Z</dcterms:created>
  <dcterms:modified xsi:type="dcterms:W3CDTF">2025-01-22T16:29:59Z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86dc5db-1f8c-4734-9d46-86d6156fc39f_Enabled">
    <vt:lpwstr>true</vt:lpwstr>
  </property>
  <property fmtid="{D5CDD505-2E9C-101B-9397-08002B2CF9AE}" pid="3" name="MSIP_Label_786dc5db-1f8c-4734-9d46-86d6156fc39f_SetDate">
    <vt:lpwstr>2021-04-12T13:43:51Z</vt:lpwstr>
  </property>
  <property fmtid="{D5CDD505-2E9C-101B-9397-08002B2CF9AE}" pid="4" name="MSIP_Label_786dc5db-1f8c-4734-9d46-86d6156fc39f_Method">
    <vt:lpwstr>Standard</vt:lpwstr>
  </property>
  <property fmtid="{D5CDD505-2E9C-101B-9397-08002B2CF9AE}" pid="5" name="MSIP_Label_786dc5db-1f8c-4734-9d46-86d6156fc39f_Name">
    <vt:lpwstr>Confidential</vt:lpwstr>
  </property>
  <property fmtid="{D5CDD505-2E9C-101B-9397-08002B2CF9AE}" pid="6" name="MSIP_Label_786dc5db-1f8c-4734-9d46-86d6156fc39f_SiteId">
    <vt:lpwstr>e519c2e6-bc6d-4fdf-8d9c-923c2f002385</vt:lpwstr>
  </property>
  <property fmtid="{D5CDD505-2E9C-101B-9397-08002B2CF9AE}" pid="7" name="MSIP_Label_786dc5db-1f8c-4734-9d46-86d6156fc39f_ActionId">
    <vt:lpwstr>16a58571-a705-4d38-bbb5-0150a51539ae</vt:lpwstr>
  </property>
  <property fmtid="{D5CDD505-2E9C-101B-9397-08002B2CF9AE}" pid="8" name="MSIP_Label_786dc5db-1f8c-4734-9d46-86d6156fc39f_ContentBits">
    <vt:lpwstr>1</vt:lpwstr>
  </property>
  <property fmtid="{D5CDD505-2E9C-101B-9397-08002B2CF9AE}" pid="9" name="ClassificationContentMarkingHeaderLocations">
    <vt:lpwstr>Reckitt Group plc Template:7\Section case studies - sun orange:5\Section case studies - sand yellow:7\Section case studies - earth green:5\Section case studies - ocean teal:7\Section case studies - sky blue:7\Section case studies - twilight blue:7\Section</vt:lpwstr>
  </property>
  <property fmtid="{D5CDD505-2E9C-101B-9397-08002B2CF9AE}" pid="10" name="ClassificationContentMarkingHeaderText">
    <vt:lpwstr>Confidential</vt:lpwstr>
  </property>
  <property fmtid="{D5CDD505-2E9C-101B-9397-08002B2CF9AE}" pid="11" name="ContentTypeId">
    <vt:lpwstr>0x010100D44D81E2DF9C5041A84E048FE6D1043D</vt:lpwstr>
  </property>
</Properties>
</file>